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5"/>
  </p:notesMasterIdLst>
  <p:sldIdLst>
    <p:sldId id="256" r:id="rId2"/>
    <p:sldId id="501" r:id="rId3"/>
    <p:sldId id="257" r:id="rId4"/>
    <p:sldId id="502" r:id="rId5"/>
    <p:sldId id="504" r:id="rId6"/>
    <p:sldId id="369" r:id="rId7"/>
    <p:sldId id="258" r:id="rId8"/>
    <p:sldId id="505" r:id="rId9"/>
    <p:sldId id="506" r:id="rId10"/>
    <p:sldId id="507" r:id="rId11"/>
    <p:sldId id="508" r:id="rId12"/>
    <p:sldId id="509" r:id="rId13"/>
    <p:sldId id="512" r:id="rId14"/>
    <p:sldId id="511" r:id="rId15"/>
    <p:sldId id="271" r:id="rId16"/>
    <p:sldId id="272" r:id="rId17"/>
    <p:sldId id="273" r:id="rId18"/>
    <p:sldId id="513" r:id="rId19"/>
    <p:sldId id="305" r:id="rId20"/>
    <p:sldId id="402" r:id="rId21"/>
    <p:sldId id="364" r:id="rId22"/>
    <p:sldId id="365" r:id="rId23"/>
    <p:sldId id="366" r:id="rId24"/>
    <p:sldId id="367" r:id="rId25"/>
    <p:sldId id="475" r:id="rId26"/>
    <p:sldId id="368" r:id="rId27"/>
    <p:sldId id="370" r:id="rId28"/>
    <p:sldId id="455" r:id="rId29"/>
    <p:sldId id="372" r:id="rId30"/>
    <p:sldId id="376" r:id="rId31"/>
    <p:sldId id="377" r:id="rId32"/>
    <p:sldId id="371" r:id="rId33"/>
    <p:sldId id="306" r:id="rId34"/>
    <p:sldId id="375" r:id="rId35"/>
    <p:sldId id="378" r:id="rId36"/>
    <p:sldId id="277" r:id="rId37"/>
    <p:sldId id="476" r:id="rId38"/>
    <p:sldId id="477" r:id="rId39"/>
    <p:sldId id="379" r:id="rId40"/>
    <p:sldId id="380" r:id="rId41"/>
    <p:sldId id="278" r:id="rId42"/>
    <p:sldId id="382" r:id="rId43"/>
    <p:sldId id="280" r:id="rId44"/>
    <p:sldId id="383" r:id="rId45"/>
    <p:sldId id="457" r:id="rId46"/>
    <p:sldId id="282" r:id="rId47"/>
    <p:sldId id="384" r:id="rId48"/>
    <p:sldId id="287" r:id="rId49"/>
    <p:sldId id="403" r:id="rId50"/>
    <p:sldId id="266" r:id="rId51"/>
    <p:sldId id="385" r:id="rId52"/>
    <p:sldId id="386" r:id="rId53"/>
    <p:sldId id="387" r:id="rId54"/>
    <p:sldId id="388" r:id="rId55"/>
    <p:sldId id="389" r:id="rId56"/>
    <p:sldId id="478" r:id="rId57"/>
    <p:sldId id="479" r:id="rId58"/>
    <p:sldId id="405" r:id="rId59"/>
    <p:sldId id="267" r:id="rId60"/>
    <p:sldId id="482" r:id="rId61"/>
    <p:sldId id="286" r:id="rId62"/>
    <p:sldId id="283" r:id="rId63"/>
    <p:sldId id="481" r:id="rId64"/>
    <p:sldId id="480" r:id="rId65"/>
    <p:sldId id="269" r:id="rId66"/>
    <p:sldId id="284" r:id="rId67"/>
    <p:sldId id="404" r:id="rId68"/>
    <p:sldId id="285" r:id="rId69"/>
    <p:sldId id="391" r:id="rId70"/>
    <p:sldId id="291" r:id="rId71"/>
    <p:sldId id="392" r:id="rId72"/>
    <p:sldId id="393" r:id="rId73"/>
    <p:sldId id="483" r:id="rId74"/>
    <p:sldId id="484" r:id="rId75"/>
    <p:sldId id="396" r:id="rId76"/>
    <p:sldId id="395" r:id="rId77"/>
    <p:sldId id="400" r:id="rId78"/>
    <p:sldId id="448" r:id="rId79"/>
    <p:sldId id="310" r:id="rId80"/>
    <p:sldId id="415" r:id="rId81"/>
    <p:sldId id="311" r:id="rId82"/>
    <p:sldId id="459" r:id="rId83"/>
    <p:sldId id="416" r:id="rId84"/>
    <p:sldId id="417" r:id="rId85"/>
    <p:sldId id="407" r:id="rId86"/>
    <p:sldId id="419" r:id="rId87"/>
    <p:sldId id="317" r:id="rId88"/>
    <p:sldId id="485" r:id="rId89"/>
    <p:sldId id="260" r:id="rId90"/>
    <p:sldId id="420" r:id="rId91"/>
    <p:sldId id="421" r:id="rId92"/>
    <p:sldId id="422" r:id="rId93"/>
    <p:sldId id="423" r:id="rId94"/>
    <p:sldId id="486" r:id="rId95"/>
    <p:sldId id="320" r:id="rId96"/>
    <p:sldId id="328" r:id="rId97"/>
    <p:sldId id="262" r:id="rId98"/>
    <p:sldId id="329" r:id="rId99"/>
    <p:sldId id="321" r:id="rId100"/>
    <p:sldId id="461" r:id="rId101"/>
    <p:sldId id="424" r:id="rId102"/>
    <p:sldId id="324" r:id="rId103"/>
    <p:sldId id="325" r:id="rId104"/>
    <p:sldId id="326" r:id="rId105"/>
    <p:sldId id="473" r:id="rId106"/>
    <p:sldId id="331" r:id="rId107"/>
    <p:sldId id="425" r:id="rId108"/>
    <p:sldId id="432" r:id="rId109"/>
    <p:sldId id="487" r:id="rId110"/>
    <p:sldId id="488" r:id="rId111"/>
    <p:sldId id="489" r:id="rId112"/>
    <p:sldId id="263" r:id="rId113"/>
    <p:sldId id="335" r:id="rId114"/>
    <p:sldId id="337" r:id="rId115"/>
    <p:sldId id="338" r:id="rId116"/>
    <p:sldId id="339" r:id="rId117"/>
    <p:sldId id="340" r:id="rId118"/>
    <p:sldId id="341" r:id="rId119"/>
    <p:sldId id="342" r:id="rId120"/>
    <p:sldId id="336" r:id="rId121"/>
    <p:sldId id="347" r:id="rId122"/>
    <p:sldId id="348" r:id="rId123"/>
    <p:sldId id="349" r:id="rId124"/>
    <p:sldId id="350" r:id="rId125"/>
    <p:sldId id="433" r:id="rId126"/>
    <p:sldId id="356" r:id="rId127"/>
    <p:sldId id="434" r:id="rId128"/>
    <p:sldId id="435" r:id="rId129"/>
    <p:sldId id="436" r:id="rId130"/>
    <p:sldId id="437" r:id="rId131"/>
    <p:sldId id="438" r:id="rId132"/>
    <p:sldId id="462" r:id="rId133"/>
    <p:sldId id="463" r:id="rId134"/>
    <p:sldId id="464" r:id="rId135"/>
    <p:sldId id="465" r:id="rId136"/>
    <p:sldId id="468" r:id="rId137"/>
    <p:sldId id="469" r:id="rId138"/>
    <p:sldId id="470" r:id="rId139"/>
    <p:sldId id="471" r:id="rId140"/>
    <p:sldId id="472" r:id="rId141"/>
    <p:sldId id="360" r:id="rId142"/>
    <p:sldId id="490" r:id="rId143"/>
    <p:sldId id="491" r:id="rId144"/>
    <p:sldId id="496" r:id="rId145"/>
    <p:sldId id="493" r:id="rId146"/>
    <p:sldId id="494" r:id="rId147"/>
    <p:sldId id="495" r:id="rId148"/>
    <p:sldId id="497" r:id="rId149"/>
    <p:sldId id="498" r:id="rId150"/>
    <p:sldId id="499" r:id="rId151"/>
    <p:sldId id="500" r:id="rId152"/>
    <p:sldId id="275" r:id="rId153"/>
    <p:sldId id="456" r:id="rId1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1"/>
    <p:restoredTop sz="88528"/>
  </p:normalViewPr>
  <p:slideViewPr>
    <p:cSldViewPr snapToGrid="0" snapToObjects="1">
      <p:cViewPr varScale="1">
        <p:scale>
          <a:sx n="106" d="100"/>
          <a:sy n="106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hyperlink" Target="https://nf-co.re/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hyperlink" Target="https://nf-co.re/" TargetMode="External"/><Relationship Id="rId1" Type="http://schemas.openxmlformats.org/officeDocument/2006/relationships/image" Target="../media/image3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7F926-E214-448B-BA89-33606112E4C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EDE5C-888A-414C-82FE-B07CA74FE505}">
      <dgm:prSet custT="1"/>
      <dgm:spPr/>
      <dgm:t>
        <a:bodyPr/>
        <a:lstStyle/>
        <a:p>
          <a:r>
            <a:rPr lang="en-US" sz="2000" dirty="0"/>
            <a:t>Portable</a:t>
          </a:r>
        </a:p>
      </dgm:t>
    </dgm:pt>
    <dgm:pt modelId="{40454CE4-4351-4F17-B045-2376542F5E6C}" type="parTrans" cxnId="{365E7B38-2A08-43E8-ACDB-7C6477DC8C2C}">
      <dgm:prSet/>
      <dgm:spPr/>
      <dgm:t>
        <a:bodyPr/>
        <a:lstStyle/>
        <a:p>
          <a:endParaRPr lang="en-US"/>
        </a:p>
      </dgm:t>
    </dgm:pt>
    <dgm:pt modelId="{0625FA3A-EEF2-4F8C-92C6-00B782D28000}" type="sibTrans" cxnId="{365E7B38-2A08-43E8-ACDB-7C6477DC8C2C}">
      <dgm:prSet/>
      <dgm:spPr/>
      <dgm:t>
        <a:bodyPr/>
        <a:lstStyle/>
        <a:p>
          <a:endParaRPr lang="en-US"/>
        </a:p>
      </dgm:t>
    </dgm:pt>
    <dgm:pt modelId="{4DD7C6BE-1CDF-4802-8E55-A1DED7CB9094}">
      <dgm:prSet custT="1"/>
      <dgm:spPr/>
      <dgm:t>
        <a:bodyPr/>
        <a:lstStyle/>
        <a:p>
          <a:r>
            <a:rPr lang="en-US" sz="2000" dirty="0"/>
            <a:t>Fast prototyping</a:t>
          </a:r>
        </a:p>
      </dgm:t>
    </dgm:pt>
    <dgm:pt modelId="{002B3B5D-E930-4ECE-8152-20C68F0472C9}" type="parTrans" cxnId="{BAA838BB-E811-4218-9915-5DC07EFCC6A2}">
      <dgm:prSet/>
      <dgm:spPr/>
      <dgm:t>
        <a:bodyPr/>
        <a:lstStyle/>
        <a:p>
          <a:endParaRPr lang="en-US"/>
        </a:p>
      </dgm:t>
    </dgm:pt>
    <dgm:pt modelId="{7043D18C-02EA-4A5A-AB8C-60B297A49CCA}" type="sibTrans" cxnId="{BAA838BB-E811-4218-9915-5DC07EFCC6A2}">
      <dgm:prSet/>
      <dgm:spPr/>
      <dgm:t>
        <a:bodyPr/>
        <a:lstStyle/>
        <a:p>
          <a:endParaRPr lang="en-US"/>
        </a:p>
      </dgm:t>
    </dgm:pt>
    <dgm:pt modelId="{9544371B-6AB3-4E6D-B580-D3ABA1133C15}">
      <dgm:prSet custT="1"/>
      <dgm:spPr/>
      <dgm:t>
        <a:bodyPr/>
        <a:lstStyle/>
        <a:p>
          <a:r>
            <a:rPr lang="en-US" sz="2000" dirty="0"/>
            <a:t>Reproducible</a:t>
          </a:r>
        </a:p>
      </dgm:t>
    </dgm:pt>
    <dgm:pt modelId="{F9E7655F-BF43-4D2C-B7A6-6745DC4A8B82}" type="parTrans" cxnId="{56ACBF13-5685-49A8-8378-7B3B3E8BA936}">
      <dgm:prSet/>
      <dgm:spPr/>
      <dgm:t>
        <a:bodyPr/>
        <a:lstStyle/>
        <a:p>
          <a:endParaRPr lang="en-US"/>
        </a:p>
      </dgm:t>
    </dgm:pt>
    <dgm:pt modelId="{3D74AD5A-41D7-499C-80C2-810741E1A388}" type="sibTrans" cxnId="{56ACBF13-5685-49A8-8378-7B3B3E8BA936}">
      <dgm:prSet/>
      <dgm:spPr/>
      <dgm:t>
        <a:bodyPr/>
        <a:lstStyle/>
        <a:p>
          <a:endParaRPr lang="en-US"/>
        </a:p>
      </dgm:t>
    </dgm:pt>
    <dgm:pt modelId="{F625FC8A-85F2-4C7D-8D46-0C7C3C3D8FB8}">
      <dgm:prSet custT="1"/>
      <dgm:spPr/>
      <dgm:t>
        <a:bodyPr/>
        <a:lstStyle/>
        <a:p>
          <a:r>
            <a:rPr lang="en-US" sz="2000" dirty="0"/>
            <a:t>Batch scheduling + parallelism </a:t>
          </a:r>
        </a:p>
      </dgm:t>
    </dgm:pt>
    <dgm:pt modelId="{042FBBD4-1581-4298-826E-984B93E74D8A}" type="parTrans" cxnId="{3B3CFFEB-D674-49C1-A948-AEF4D23667EE}">
      <dgm:prSet/>
      <dgm:spPr/>
      <dgm:t>
        <a:bodyPr/>
        <a:lstStyle/>
        <a:p>
          <a:endParaRPr lang="en-US"/>
        </a:p>
      </dgm:t>
    </dgm:pt>
    <dgm:pt modelId="{7CDDD901-49BC-435F-B2C0-88E7220ADF18}" type="sibTrans" cxnId="{3B3CFFEB-D674-49C1-A948-AEF4D23667EE}">
      <dgm:prSet/>
      <dgm:spPr/>
      <dgm:t>
        <a:bodyPr/>
        <a:lstStyle/>
        <a:p>
          <a:endParaRPr lang="en-US"/>
        </a:p>
      </dgm:t>
    </dgm:pt>
    <dgm:pt modelId="{A50A26CC-28B5-43CB-845B-607906F8FD95}">
      <dgm:prSet custT="1"/>
      <dgm:spPr/>
      <dgm:t>
        <a:bodyPr/>
        <a:lstStyle/>
        <a:p>
          <a:r>
            <a:rPr lang="en-US" sz="2000" dirty="0"/>
            <a:t>Organized I/O</a:t>
          </a:r>
        </a:p>
      </dgm:t>
    </dgm:pt>
    <dgm:pt modelId="{02A77B4B-996E-4906-A4E1-00D8BFB5DD5B}" type="parTrans" cxnId="{639EE370-CDB8-426D-A186-F188E3EF9906}">
      <dgm:prSet/>
      <dgm:spPr/>
      <dgm:t>
        <a:bodyPr/>
        <a:lstStyle/>
        <a:p>
          <a:endParaRPr lang="en-US"/>
        </a:p>
      </dgm:t>
    </dgm:pt>
    <dgm:pt modelId="{4BF24C72-DE34-493B-837A-F3925D1CFC41}" type="sibTrans" cxnId="{639EE370-CDB8-426D-A186-F188E3EF9906}">
      <dgm:prSet/>
      <dgm:spPr/>
      <dgm:t>
        <a:bodyPr/>
        <a:lstStyle/>
        <a:p>
          <a:endParaRPr lang="en-US"/>
        </a:p>
      </dgm:t>
    </dgm:pt>
    <dgm:pt modelId="{0122F0C5-FBE2-1F49-86E1-5D36DC19E19D}" type="pres">
      <dgm:prSet presAssocID="{09C7F926-E214-448B-BA89-33606112E4C2}" presName="linear" presStyleCnt="0">
        <dgm:presLayoutVars>
          <dgm:dir/>
          <dgm:animLvl val="lvl"/>
          <dgm:resizeHandles val="exact"/>
        </dgm:presLayoutVars>
      </dgm:prSet>
      <dgm:spPr/>
    </dgm:pt>
    <dgm:pt modelId="{52170169-3C8A-6241-ABCF-0CD6B47A54FC}" type="pres">
      <dgm:prSet presAssocID="{4DD7C6BE-1CDF-4802-8E55-A1DED7CB9094}" presName="parentLin" presStyleCnt="0"/>
      <dgm:spPr/>
    </dgm:pt>
    <dgm:pt modelId="{428E3F64-A822-A647-A9D6-B53CC8B43AFE}" type="pres">
      <dgm:prSet presAssocID="{4DD7C6BE-1CDF-4802-8E55-A1DED7CB9094}" presName="parentLeftMargin" presStyleLbl="node1" presStyleIdx="0" presStyleCnt="5"/>
      <dgm:spPr/>
    </dgm:pt>
    <dgm:pt modelId="{BEEF7B6F-B9AA-7D46-98E7-C3A2139A36E6}" type="pres">
      <dgm:prSet presAssocID="{4DD7C6BE-1CDF-4802-8E55-A1DED7CB90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BAB82C-203F-9143-87C0-DDF1A37E3F15}" type="pres">
      <dgm:prSet presAssocID="{4DD7C6BE-1CDF-4802-8E55-A1DED7CB9094}" presName="negativeSpace" presStyleCnt="0"/>
      <dgm:spPr/>
    </dgm:pt>
    <dgm:pt modelId="{1B034FF7-B5D8-5E4E-81FD-E65ACE8B0BD9}" type="pres">
      <dgm:prSet presAssocID="{4DD7C6BE-1CDF-4802-8E55-A1DED7CB9094}" presName="childText" presStyleLbl="conFgAcc1" presStyleIdx="0" presStyleCnt="5">
        <dgm:presLayoutVars>
          <dgm:bulletEnabled val="1"/>
        </dgm:presLayoutVars>
      </dgm:prSet>
      <dgm:spPr/>
    </dgm:pt>
    <dgm:pt modelId="{32D56CD2-6B14-A542-B56C-C5BEBCF2BB85}" type="pres">
      <dgm:prSet presAssocID="{7043D18C-02EA-4A5A-AB8C-60B297A49CCA}" presName="spaceBetweenRectangles" presStyleCnt="0"/>
      <dgm:spPr/>
    </dgm:pt>
    <dgm:pt modelId="{8B9FB72A-ABD0-C942-910A-8C229A792CED}" type="pres">
      <dgm:prSet presAssocID="{CEAEDE5C-888A-414C-82FE-B07CA74FE505}" presName="parentLin" presStyleCnt="0"/>
      <dgm:spPr/>
    </dgm:pt>
    <dgm:pt modelId="{040E0844-2A3B-494B-A682-2C93AFA8306D}" type="pres">
      <dgm:prSet presAssocID="{CEAEDE5C-888A-414C-82FE-B07CA74FE505}" presName="parentLeftMargin" presStyleLbl="node1" presStyleIdx="0" presStyleCnt="5"/>
      <dgm:spPr/>
    </dgm:pt>
    <dgm:pt modelId="{1ACBE016-FB8E-B942-880D-A676F38C03E5}" type="pres">
      <dgm:prSet presAssocID="{CEAEDE5C-888A-414C-82FE-B07CA74FE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DC2DA3-2684-2A4A-B547-B2AA6762DD03}" type="pres">
      <dgm:prSet presAssocID="{CEAEDE5C-888A-414C-82FE-B07CA74FE505}" presName="negativeSpace" presStyleCnt="0"/>
      <dgm:spPr/>
    </dgm:pt>
    <dgm:pt modelId="{AC76294B-D97D-C949-944D-5CF5BCFC9432}" type="pres">
      <dgm:prSet presAssocID="{CEAEDE5C-888A-414C-82FE-B07CA74FE505}" presName="childText" presStyleLbl="conFgAcc1" presStyleIdx="1" presStyleCnt="5">
        <dgm:presLayoutVars>
          <dgm:bulletEnabled val="1"/>
        </dgm:presLayoutVars>
      </dgm:prSet>
      <dgm:spPr/>
    </dgm:pt>
    <dgm:pt modelId="{91403A84-7A2A-1E4F-84A9-53A6184A85CE}" type="pres">
      <dgm:prSet presAssocID="{0625FA3A-EEF2-4F8C-92C6-00B782D28000}" presName="spaceBetweenRectangles" presStyleCnt="0"/>
      <dgm:spPr/>
    </dgm:pt>
    <dgm:pt modelId="{D11B8D22-3372-8844-98FD-60347237B60B}" type="pres">
      <dgm:prSet presAssocID="{9544371B-6AB3-4E6D-B580-D3ABA1133C15}" presName="parentLin" presStyleCnt="0"/>
      <dgm:spPr/>
    </dgm:pt>
    <dgm:pt modelId="{53554B9D-6347-3341-8872-52909B842C5E}" type="pres">
      <dgm:prSet presAssocID="{9544371B-6AB3-4E6D-B580-D3ABA1133C15}" presName="parentLeftMargin" presStyleLbl="node1" presStyleIdx="1" presStyleCnt="5"/>
      <dgm:spPr/>
    </dgm:pt>
    <dgm:pt modelId="{CE3F5D72-C5F6-7945-AF4A-4D0209736117}" type="pres">
      <dgm:prSet presAssocID="{9544371B-6AB3-4E6D-B580-D3ABA1133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DF4404-B04C-0A4C-A0B0-1E83BCBC72F0}" type="pres">
      <dgm:prSet presAssocID="{9544371B-6AB3-4E6D-B580-D3ABA1133C15}" presName="negativeSpace" presStyleCnt="0"/>
      <dgm:spPr/>
    </dgm:pt>
    <dgm:pt modelId="{3C6BEAA7-982A-4949-83C9-5E2808B915C7}" type="pres">
      <dgm:prSet presAssocID="{9544371B-6AB3-4E6D-B580-D3ABA1133C15}" presName="childText" presStyleLbl="conFgAcc1" presStyleIdx="2" presStyleCnt="5">
        <dgm:presLayoutVars>
          <dgm:bulletEnabled val="1"/>
        </dgm:presLayoutVars>
      </dgm:prSet>
      <dgm:spPr/>
    </dgm:pt>
    <dgm:pt modelId="{A38A7650-4B35-F948-B306-241A196E394F}" type="pres">
      <dgm:prSet presAssocID="{3D74AD5A-41D7-499C-80C2-810741E1A388}" presName="spaceBetweenRectangles" presStyleCnt="0"/>
      <dgm:spPr/>
    </dgm:pt>
    <dgm:pt modelId="{494E87F5-2A9E-514F-96C5-2A5E45B8AE47}" type="pres">
      <dgm:prSet presAssocID="{F625FC8A-85F2-4C7D-8D46-0C7C3C3D8FB8}" presName="parentLin" presStyleCnt="0"/>
      <dgm:spPr/>
    </dgm:pt>
    <dgm:pt modelId="{2EB425F1-69D6-7240-B9E9-6E60EC6DB27D}" type="pres">
      <dgm:prSet presAssocID="{F625FC8A-85F2-4C7D-8D46-0C7C3C3D8FB8}" presName="parentLeftMargin" presStyleLbl="node1" presStyleIdx="2" presStyleCnt="5"/>
      <dgm:spPr/>
    </dgm:pt>
    <dgm:pt modelId="{38E339D6-EE6F-9D47-9DB0-CD83481AF496}" type="pres">
      <dgm:prSet presAssocID="{F625FC8A-85F2-4C7D-8D46-0C7C3C3D8F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67DFB1-3896-7D41-9B32-609274E07A78}" type="pres">
      <dgm:prSet presAssocID="{F625FC8A-85F2-4C7D-8D46-0C7C3C3D8FB8}" presName="negativeSpace" presStyleCnt="0"/>
      <dgm:spPr/>
    </dgm:pt>
    <dgm:pt modelId="{D9F15114-F8F3-E741-8109-2FCDFB69474A}" type="pres">
      <dgm:prSet presAssocID="{F625FC8A-85F2-4C7D-8D46-0C7C3C3D8FB8}" presName="childText" presStyleLbl="conFgAcc1" presStyleIdx="3" presStyleCnt="5">
        <dgm:presLayoutVars>
          <dgm:bulletEnabled val="1"/>
        </dgm:presLayoutVars>
      </dgm:prSet>
      <dgm:spPr/>
    </dgm:pt>
    <dgm:pt modelId="{CDD24F1A-6D21-A445-A913-CD930855136A}" type="pres">
      <dgm:prSet presAssocID="{7CDDD901-49BC-435F-B2C0-88E7220ADF18}" presName="spaceBetweenRectangles" presStyleCnt="0"/>
      <dgm:spPr/>
    </dgm:pt>
    <dgm:pt modelId="{5A8FCCFE-25DA-5E47-AA40-6D69F80C316A}" type="pres">
      <dgm:prSet presAssocID="{A50A26CC-28B5-43CB-845B-607906F8FD95}" presName="parentLin" presStyleCnt="0"/>
      <dgm:spPr/>
    </dgm:pt>
    <dgm:pt modelId="{FBACE382-1596-D444-B7E3-7BAAB2A3D4F0}" type="pres">
      <dgm:prSet presAssocID="{A50A26CC-28B5-43CB-845B-607906F8FD95}" presName="parentLeftMargin" presStyleLbl="node1" presStyleIdx="3" presStyleCnt="5"/>
      <dgm:spPr/>
    </dgm:pt>
    <dgm:pt modelId="{BEC22376-E948-C846-808D-5DD1C90BA854}" type="pres">
      <dgm:prSet presAssocID="{A50A26CC-28B5-43CB-845B-607906F8F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03A771-B0EB-4E4E-A90C-91ED5EAFCF4A}" type="pres">
      <dgm:prSet presAssocID="{A50A26CC-28B5-43CB-845B-607906F8FD95}" presName="negativeSpace" presStyleCnt="0"/>
      <dgm:spPr/>
    </dgm:pt>
    <dgm:pt modelId="{CEB6C05D-175A-4F4B-A18B-2E5594D8688E}" type="pres">
      <dgm:prSet presAssocID="{A50A26CC-28B5-43CB-845B-607906F8F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99AD0E-5DCE-8D4D-84F9-4FDE56E55984}" type="presOf" srcId="{CEAEDE5C-888A-414C-82FE-B07CA74FE505}" destId="{040E0844-2A3B-494B-A682-2C93AFA8306D}" srcOrd="0" destOrd="0" presId="urn:microsoft.com/office/officeart/2005/8/layout/list1"/>
    <dgm:cxn modelId="{56ACBF13-5685-49A8-8378-7B3B3E8BA936}" srcId="{09C7F926-E214-448B-BA89-33606112E4C2}" destId="{9544371B-6AB3-4E6D-B580-D3ABA1133C15}" srcOrd="2" destOrd="0" parTransId="{F9E7655F-BF43-4D2C-B7A6-6745DC4A8B82}" sibTransId="{3D74AD5A-41D7-499C-80C2-810741E1A388}"/>
    <dgm:cxn modelId="{365E7B38-2A08-43E8-ACDB-7C6477DC8C2C}" srcId="{09C7F926-E214-448B-BA89-33606112E4C2}" destId="{CEAEDE5C-888A-414C-82FE-B07CA74FE505}" srcOrd="1" destOrd="0" parTransId="{40454CE4-4351-4F17-B045-2376542F5E6C}" sibTransId="{0625FA3A-EEF2-4F8C-92C6-00B782D28000}"/>
    <dgm:cxn modelId="{1FABB747-80A8-6748-8380-45334BD33BC8}" type="presOf" srcId="{09C7F926-E214-448B-BA89-33606112E4C2}" destId="{0122F0C5-FBE2-1F49-86E1-5D36DC19E19D}" srcOrd="0" destOrd="0" presId="urn:microsoft.com/office/officeart/2005/8/layout/list1"/>
    <dgm:cxn modelId="{72884A57-4432-174C-B937-61042247426A}" type="presOf" srcId="{9544371B-6AB3-4E6D-B580-D3ABA1133C15}" destId="{53554B9D-6347-3341-8872-52909B842C5E}" srcOrd="0" destOrd="0" presId="urn:microsoft.com/office/officeart/2005/8/layout/list1"/>
    <dgm:cxn modelId="{639EE370-CDB8-426D-A186-F188E3EF9906}" srcId="{09C7F926-E214-448B-BA89-33606112E4C2}" destId="{A50A26CC-28B5-43CB-845B-607906F8FD95}" srcOrd="4" destOrd="0" parTransId="{02A77B4B-996E-4906-A4E1-00D8BFB5DD5B}" sibTransId="{4BF24C72-DE34-493B-837A-F3925D1CFC41}"/>
    <dgm:cxn modelId="{6F365775-56EF-314D-A64F-86E49146E76E}" type="presOf" srcId="{A50A26CC-28B5-43CB-845B-607906F8FD95}" destId="{FBACE382-1596-D444-B7E3-7BAAB2A3D4F0}" srcOrd="0" destOrd="0" presId="urn:microsoft.com/office/officeart/2005/8/layout/list1"/>
    <dgm:cxn modelId="{21BE8283-301E-A64F-AEC1-CFBB44DEDD61}" type="presOf" srcId="{F625FC8A-85F2-4C7D-8D46-0C7C3C3D8FB8}" destId="{2EB425F1-69D6-7240-B9E9-6E60EC6DB27D}" srcOrd="0" destOrd="0" presId="urn:microsoft.com/office/officeart/2005/8/layout/list1"/>
    <dgm:cxn modelId="{8F1AA793-A56D-3A45-94AC-6BE108C33510}" type="presOf" srcId="{4DD7C6BE-1CDF-4802-8E55-A1DED7CB9094}" destId="{BEEF7B6F-B9AA-7D46-98E7-C3A2139A36E6}" srcOrd="1" destOrd="0" presId="urn:microsoft.com/office/officeart/2005/8/layout/list1"/>
    <dgm:cxn modelId="{D44D5595-6924-5944-B8FF-9BA08BE7D2F0}" type="presOf" srcId="{F625FC8A-85F2-4C7D-8D46-0C7C3C3D8FB8}" destId="{38E339D6-EE6F-9D47-9DB0-CD83481AF496}" srcOrd="1" destOrd="0" presId="urn:microsoft.com/office/officeart/2005/8/layout/list1"/>
    <dgm:cxn modelId="{52A144A3-40A0-D84C-89F3-CA4D3FED61E5}" type="presOf" srcId="{CEAEDE5C-888A-414C-82FE-B07CA74FE505}" destId="{1ACBE016-FB8E-B942-880D-A676F38C03E5}" srcOrd="1" destOrd="0" presId="urn:microsoft.com/office/officeart/2005/8/layout/list1"/>
    <dgm:cxn modelId="{17BFC4A8-ED76-2A4A-A138-EF3B1ED15845}" type="presOf" srcId="{9544371B-6AB3-4E6D-B580-D3ABA1133C15}" destId="{CE3F5D72-C5F6-7945-AF4A-4D0209736117}" srcOrd="1" destOrd="0" presId="urn:microsoft.com/office/officeart/2005/8/layout/list1"/>
    <dgm:cxn modelId="{172AA5AF-C94C-1F49-AF50-78AB16504BE5}" type="presOf" srcId="{A50A26CC-28B5-43CB-845B-607906F8FD95}" destId="{BEC22376-E948-C846-808D-5DD1C90BA854}" srcOrd="1" destOrd="0" presId="urn:microsoft.com/office/officeart/2005/8/layout/list1"/>
    <dgm:cxn modelId="{BAA838BB-E811-4218-9915-5DC07EFCC6A2}" srcId="{09C7F926-E214-448B-BA89-33606112E4C2}" destId="{4DD7C6BE-1CDF-4802-8E55-A1DED7CB9094}" srcOrd="0" destOrd="0" parTransId="{002B3B5D-E930-4ECE-8152-20C68F0472C9}" sibTransId="{7043D18C-02EA-4A5A-AB8C-60B297A49CCA}"/>
    <dgm:cxn modelId="{3B3CFFEB-D674-49C1-A948-AEF4D23667EE}" srcId="{09C7F926-E214-448B-BA89-33606112E4C2}" destId="{F625FC8A-85F2-4C7D-8D46-0C7C3C3D8FB8}" srcOrd="3" destOrd="0" parTransId="{042FBBD4-1581-4298-826E-984B93E74D8A}" sibTransId="{7CDDD901-49BC-435F-B2C0-88E7220ADF18}"/>
    <dgm:cxn modelId="{C987F2FC-8844-5D42-8C94-673C884840BC}" type="presOf" srcId="{4DD7C6BE-1CDF-4802-8E55-A1DED7CB9094}" destId="{428E3F64-A822-A647-A9D6-B53CC8B43AFE}" srcOrd="0" destOrd="0" presId="urn:microsoft.com/office/officeart/2005/8/layout/list1"/>
    <dgm:cxn modelId="{C9FB70BF-9FB9-F448-A035-2CD4861A90A2}" type="presParOf" srcId="{0122F0C5-FBE2-1F49-86E1-5D36DC19E19D}" destId="{52170169-3C8A-6241-ABCF-0CD6B47A54FC}" srcOrd="0" destOrd="0" presId="urn:microsoft.com/office/officeart/2005/8/layout/list1"/>
    <dgm:cxn modelId="{C22E7D9A-976C-7E4A-86D2-B2CBB24DB7E2}" type="presParOf" srcId="{52170169-3C8A-6241-ABCF-0CD6B47A54FC}" destId="{428E3F64-A822-A647-A9D6-B53CC8B43AFE}" srcOrd="0" destOrd="0" presId="urn:microsoft.com/office/officeart/2005/8/layout/list1"/>
    <dgm:cxn modelId="{EE93430A-89EA-B24F-8E45-FE61811BAB1B}" type="presParOf" srcId="{52170169-3C8A-6241-ABCF-0CD6B47A54FC}" destId="{BEEF7B6F-B9AA-7D46-98E7-C3A2139A36E6}" srcOrd="1" destOrd="0" presId="urn:microsoft.com/office/officeart/2005/8/layout/list1"/>
    <dgm:cxn modelId="{906228E3-9AA3-B34F-92D1-84A4C54F05C0}" type="presParOf" srcId="{0122F0C5-FBE2-1F49-86E1-5D36DC19E19D}" destId="{6ABAB82C-203F-9143-87C0-DDF1A37E3F15}" srcOrd="1" destOrd="0" presId="urn:microsoft.com/office/officeart/2005/8/layout/list1"/>
    <dgm:cxn modelId="{4CF4BEC9-3DF3-0C47-967D-8826F03BA0FD}" type="presParOf" srcId="{0122F0C5-FBE2-1F49-86E1-5D36DC19E19D}" destId="{1B034FF7-B5D8-5E4E-81FD-E65ACE8B0BD9}" srcOrd="2" destOrd="0" presId="urn:microsoft.com/office/officeart/2005/8/layout/list1"/>
    <dgm:cxn modelId="{61B2132B-7390-504B-9F82-1B1E766F6ADA}" type="presParOf" srcId="{0122F0C5-FBE2-1F49-86E1-5D36DC19E19D}" destId="{32D56CD2-6B14-A542-B56C-C5BEBCF2BB85}" srcOrd="3" destOrd="0" presId="urn:microsoft.com/office/officeart/2005/8/layout/list1"/>
    <dgm:cxn modelId="{4BAC1537-60BE-C342-8978-C87E5699D1B8}" type="presParOf" srcId="{0122F0C5-FBE2-1F49-86E1-5D36DC19E19D}" destId="{8B9FB72A-ABD0-C942-910A-8C229A792CED}" srcOrd="4" destOrd="0" presId="urn:microsoft.com/office/officeart/2005/8/layout/list1"/>
    <dgm:cxn modelId="{5F578C34-E9CC-BF49-A56B-0D210EF00B35}" type="presParOf" srcId="{8B9FB72A-ABD0-C942-910A-8C229A792CED}" destId="{040E0844-2A3B-494B-A682-2C93AFA8306D}" srcOrd="0" destOrd="0" presId="urn:microsoft.com/office/officeart/2005/8/layout/list1"/>
    <dgm:cxn modelId="{13CA9872-4AB4-D84F-A8E7-419E52DCD631}" type="presParOf" srcId="{8B9FB72A-ABD0-C942-910A-8C229A792CED}" destId="{1ACBE016-FB8E-B942-880D-A676F38C03E5}" srcOrd="1" destOrd="0" presId="urn:microsoft.com/office/officeart/2005/8/layout/list1"/>
    <dgm:cxn modelId="{6E5C14D5-9449-214C-9C15-049804D7DAB9}" type="presParOf" srcId="{0122F0C5-FBE2-1F49-86E1-5D36DC19E19D}" destId="{FEDC2DA3-2684-2A4A-B547-B2AA6762DD03}" srcOrd="5" destOrd="0" presId="urn:microsoft.com/office/officeart/2005/8/layout/list1"/>
    <dgm:cxn modelId="{33E2E3C4-6CDB-1849-B416-56E45DB43841}" type="presParOf" srcId="{0122F0C5-FBE2-1F49-86E1-5D36DC19E19D}" destId="{AC76294B-D97D-C949-944D-5CF5BCFC9432}" srcOrd="6" destOrd="0" presId="urn:microsoft.com/office/officeart/2005/8/layout/list1"/>
    <dgm:cxn modelId="{94678FC5-DD86-2547-9B73-E230DFB38AD6}" type="presParOf" srcId="{0122F0C5-FBE2-1F49-86E1-5D36DC19E19D}" destId="{91403A84-7A2A-1E4F-84A9-53A6184A85CE}" srcOrd="7" destOrd="0" presId="urn:microsoft.com/office/officeart/2005/8/layout/list1"/>
    <dgm:cxn modelId="{341AADE2-97CD-2E4C-9CCA-FD8CEDE57BAA}" type="presParOf" srcId="{0122F0C5-FBE2-1F49-86E1-5D36DC19E19D}" destId="{D11B8D22-3372-8844-98FD-60347237B60B}" srcOrd="8" destOrd="0" presId="urn:microsoft.com/office/officeart/2005/8/layout/list1"/>
    <dgm:cxn modelId="{FB7DCEAA-76F5-A740-996B-011486BB3B1E}" type="presParOf" srcId="{D11B8D22-3372-8844-98FD-60347237B60B}" destId="{53554B9D-6347-3341-8872-52909B842C5E}" srcOrd="0" destOrd="0" presId="urn:microsoft.com/office/officeart/2005/8/layout/list1"/>
    <dgm:cxn modelId="{5D1DFB56-7B9A-774F-B625-367F51471E0B}" type="presParOf" srcId="{D11B8D22-3372-8844-98FD-60347237B60B}" destId="{CE3F5D72-C5F6-7945-AF4A-4D0209736117}" srcOrd="1" destOrd="0" presId="urn:microsoft.com/office/officeart/2005/8/layout/list1"/>
    <dgm:cxn modelId="{8D80BDE6-784A-3640-A9EE-033A090DEDE6}" type="presParOf" srcId="{0122F0C5-FBE2-1F49-86E1-5D36DC19E19D}" destId="{E5DF4404-B04C-0A4C-A0B0-1E83BCBC72F0}" srcOrd="9" destOrd="0" presId="urn:microsoft.com/office/officeart/2005/8/layout/list1"/>
    <dgm:cxn modelId="{0C53CD2D-BAAC-754B-BF55-AA2BA08476E2}" type="presParOf" srcId="{0122F0C5-FBE2-1F49-86E1-5D36DC19E19D}" destId="{3C6BEAA7-982A-4949-83C9-5E2808B915C7}" srcOrd="10" destOrd="0" presId="urn:microsoft.com/office/officeart/2005/8/layout/list1"/>
    <dgm:cxn modelId="{53210153-5D01-1F4A-B12C-E986595B6E11}" type="presParOf" srcId="{0122F0C5-FBE2-1F49-86E1-5D36DC19E19D}" destId="{A38A7650-4B35-F948-B306-241A196E394F}" srcOrd="11" destOrd="0" presId="urn:microsoft.com/office/officeart/2005/8/layout/list1"/>
    <dgm:cxn modelId="{82B6B8C6-D2D1-B94C-B759-F5B33B991D3B}" type="presParOf" srcId="{0122F0C5-FBE2-1F49-86E1-5D36DC19E19D}" destId="{494E87F5-2A9E-514F-96C5-2A5E45B8AE47}" srcOrd="12" destOrd="0" presId="urn:microsoft.com/office/officeart/2005/8/layout/list1"/>
    <dgm:cxn modelId="{A89C3CFC-24B6-F740-99A4-60C8F27C79EC}" type="presParOf" srcId="{494E87F5-2A9E-514F-96C5-2A5E45B8AE47}" destId="{2EB425F1-69D6-7240-B9E9-6E60EC6DB27D}" srcOrd="0" destOrd="0" presId="urn:microsoft.com/office/officeart/2005/8/layout/list1"/>
    <dgm:cxn modelId="{50128718-01CF-D94C-BCB7-CAE38002D780}" type="presParOf" srcId="{494E87F5-2A9E-514F-96C5-2A5E45B8AE47}" destId="{38E339D6-EE6F-9D47-9DB0-CD83481AF496}" srcOrd="1" destOrd="0" presId="urn:microsoft.com/office/officeart/2005/8/layout/list1"/>
    <dgm:cxn modelId="{65CEE68A-E7DC-6349-9CF1-F0509ED21035}" type="presParOf" srcId="{0122F0C5-FBE2-1F49-86E1-5D36DC19E19D}" destId="{0967DFB1-3896-7D41-9B32-609274E07A78}" srcOrd="13" destOrd="0" presId="urn:microsoft.com/office/officeart/2005/8/layout/list1"/>
    <dgm:cxn modelId="{63B6D7E4-3A10-234A-AA66-CBA588BD1D04}" type="presParOf" srcId="{0122F0C5-FBE2-1F49-86E1-5D36DC19E19D}" destId="{D9F15114-F8F3-E741-8109-2FCDFB69474A}" srcOrd="14" destOrd="0" presId="urn:microsoft.com/office/officeart/2005/8/layout/list1"/>
    <dgm:cxn modelId="{F1005BA9-B544-C040-958E-E8FF1324B24B}" type="presParOf" srcId="{0122F0C5-FBE2-1F49-86E1-5D36DC19E19D}" destId="{CDD24F1A-6D21-A445-A913-CD930855136A}" srcOrd="15" destOrd="0" presId="urn:microsoft.com/office/officeart/2005/8/layout/list1"/>
    <dgm:cxn modelId="{EBAF980F-3474-874C-8DF0-B7B29A88DD50}" type="presParOf" srcId="{0122F0C5-FBE2-1F49-86E1-5D36DC19E19D}" destId="{5A8FCCFE-25DA-5E47-AA40-6D69F80C316A}" srcOrd="16" destOrd="0" presId="urn:microsoft.com/office/officeart/2005/8/layout/list1"/>
    <dgm:cxn modelId="{13A28CDD-4027-2A42-8DDB-2670BCC6C1AC}" type="presParOf" srcId="{5A8FCCFE-25DA-5E47-AA40-6D69F80C316A}" destId="{FBACE382-1596-D444-B7E3-7BAAB2A3D4F0}" srcOrd="0" destOrd="0" presId="urn:microsoft.com/office/officeart/2005/8/layout/list1"/>
    <dgm:cxn modelId="{16C352C7-8421-B346-AE7D-EE02885C9F15}" type="presParOf" srcId="{5A8FCCFE-25DA-5E47-AA40-6D69F80C316A}" destId="{BEC22376-E948-C846-808D-5DD1C90BA854}" srcOrd="1" destOrd="0" presId="urn:microsoft.com/office/officeart/2005/8/layout/list1"/>
    <dgm:cxn modelId="{49331B7B-CED1-7947-B7A6-04BA3CB254BD}" type="presParOf" srcId="{0122F0C5-FBE2-1F49-86E1-5D36DC19E19D}" destId="{8803A771-B0EB-4E4E-A90C-91ED5EAFCF4A}" srcOrd="17" destOrd="0" presId="urn:microsoft.com/office/officeart/2005/8/layout/list1"/>
    <dgm:cxn modelId="{29A63971-AFDF-D84D-A9C1-D336D311187B}" type="presParOf" srcId="{0122F0C5-FBE2-1F49-86E1-5D36DC19E19D}" destId="{CEB6C05D-175A-4F4B-A18B-2E5594D86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/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08F23CC9-59E0-5C40-8D67-163AF06C3D78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26F41248-B7C5-4547-8F23-626D9551C38E}" type="parTrans" cxnId="{B4109B34-CD27-3E47-B648-A3AFDA985D19}">
      <dgm:prSet/>
      <dgm:spPr/>
    </dgm:pt>
    <dgm:pt modelId="{AC212CEF-DF70-A245-B23E-65D1FDC90D7C}" type="sibTrans" cxnId="{B4109B34-CD27-3E47-B648-A3AFDA985D19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BBB370D7-5B25-AF43-B56A-A0C86A759E1E}" type="pres">
      <dgm:prSet presAssocID="{26F41248-B7C5-4547-8F23-626D9551C38E}" presName="Name37" presStyleLbl="parChTrans1D2" presStyleIdx="4" presStyleCnt="5"/>
      <dgm:spPr/>
    </dgm:pt>
    <dgm:pt modelId="{0AC718B8-133E-3642-88AC-14F6C0C4B335}" type="pres">
      <dgm:prSet presAssocID="{08F23CC9-59E0-5C40-8D67-163AF06C3D78}" presName="hierRoot2" presStyleCnt="0">
        <dgm:presLayoutVars>
          <dgm:hierBranch val="init"/>
        </dgm:presLayoutVars>
      </dgm:prSet>
      <dgm:spPr/>
    </dgm:pt>
    <dgm:pt modelId="{496460AD-CE32-7441-8A52-47A2961E3409}" type="pres">
      <dgm:prSet presAssocID="{08F23CC9-59E0-5C40-8D67-163AF06C3D78}" presName="rootComposite" presStyleCnt="0"/>
      <dgm:spPr/>
    </dgm:pt>
    <dgm:pt modelId="{C0CD5323-DD0F-424D-89E5-C753CF043313}" type="pres">
      <dgm:prSet presAssocID="{08F23CC9-59E0-5C40-8D67-163AF06C3D78}" presName="rootText" presStyleLbl="node2" presStyleIdx="4" presStyleCnt="5">
        <dgm:presLayoutVars>
          <dgm:chPref val="3"/>
        </dgm:presLayoutVars>
      </dgm:prSet>
      <dgm:spPr/>
    </dgm:pt>
    <dgm:pt modelId="{20D37035-CB1E-314D-8134-E78F2C17E00A}" type="pres">
      <dgm:prSet presAssocID="{08F23CC9-59E0-5C40-8D67-163AF06C3D78}" presName="rootConnector" presStyleLbl="node2" presStyleIdx="4" presStyleCnt="5"/>
      <dgm:spPr/>
    </dgm:pt>
    <dgm:pt modelId="{60F1BA3C-1C74-6542-B561-49F695FE91BE}" type="pres">
      <dgm:prSet presAssocID="{08F23CC9-59E0-5C40-8D67-163AF06C3D78}" presName="hierChild4" presStyleCnt="0"/>
      <dgm:spPr/>
    </dgm:pt>
    <dgm:pt modelId="{D9B613D0-C115-E94A-8186-F5E78E4BFFAC}" type="pres">
      <dgm:prSet presAssocID="{08F23CC9-59E0-5C40-8D67-163AF06C3D78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15BF151D-3EAD-5548-ACCD-947FA92FA990}" type="presOf" srcId="{08F23CC9-59E0-5C40-8D67-163AF06C3D78}" destId="{20D37035-CB1E-314D-8134-E78F2C17E00A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087CA833-4CA9-444F-9A98-5DCC6BCD8D90}" type="presOf" srcId="{26F41248-B7C5-4547-8F23-626D9551C38E}" destId="{BBB370D7-5B25-AF43-B56A-A0C86A759E1E}" srcOrd="0" destOrd="0" presId="urn:microsoft.com/office/officeart/2005/8/layout/orgChart1"/>
    <dgm:cxn modelId="{B4109B34-CD27-3E47-B648-A3AFDA985D19}" srcId="{F8DD30B7-51E1-D64B-AB15-B17C7C81E5CA}" destId="{08F23CC9-59E0-5C40-8D67-163AF06C3D78}" srcOrd="4" destOrd="0" parTransId="{26F41248-B7C5-4547-8F23-626D9551C38E}" sibTransId="{AC212CEF-DF70-A245-B23E-65D1FDC90D7C}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99B57BC2-4A35-0C4A-8AC3-667E0D795F10}" type="presOf" srcId="{08F23CC9-59E0-5C40-8D67-163AF06C3D78}" destId="{C0CD5323-DD0F-424D-89E5-C753CF043313}" srcOrd="0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7886CD46-9C14-5945-B950-CC59EDB52B59}" type="presParOf" srcId="{9591C46B-9D70-944D-BE6D-0F4E9871DDF4}" destId="{BBB370D7-5B25-AF43-B56A-A0C86A759E1E}" srcOrd="8" destOrd="0" presId="urn:microsoft.com/office/officeart/2005/8/layout/orgChart1"/>
    <dgm:cxn modelId="{D8142C31-1D61-1140-8AFF-AFD68FA579D4}" type="presParOf" srcId="{9591C46B-9D70-944D-BE6D-0F4E9871DDF4}" destId="{0AC718B8-133E-3642-88AC-14F6C0C4B335}" srcOrd="9" destOrd="0" presId="urn:microsoft.com/office/officeart/2005/8/layout/orgChart1"/>
    <dgm:cxn modelId="{6A2122FB-12FA-7949-8860-2BD3343FF740}" type="presParOf" srcId="{0AC718B8-133E-3642-88AC-14F6C0C4B335}" destId="{496460AD-CE32-7441-8A52-47A2961E3409}" srcOrd="0" destOrd="0" presId="urn:microsoft.com/office/officeart/2005/8/layout/orgChart1"/>
    <dgm:cxn modelId="{133A95B9-03CF-A546-B5E5-173E9EDF58B6}" type="presParOf" srcId="{496460AD-CE32-7441-8A52-47A2961E3409}" destId="{C0CD5323-DD0F-424D-89E5-C753CF043313}" srcOrd="0" destOrd="0" presId="urn:microsoft.com/office/officeart/2005/8/layout/orgChart1"/>
    <dgm:cxn modelId="{F069CB44-311D-1C41-89AE-4E01A48537F0}" type="presParOf" srcId="{496460AD-CE32-7441-8A52-47A2961E3409}" destId="{20D37035-CB1E-314D-8134-E78F2C17E00A}" srcOrd="1" destOrd="0" presId="urn:microsoft.com/office/officeart/2005/8/layout/orgChart1"/>
    <dgm:cxn modelId="{D7EE25C2-D4F7-6941-916A-7695A50C3510}" type="presParOf" srcId="{0AC718B8-133E-3642-88AC-14F6C0C4B335}" destId="{60F1BA3C-1C74-6542-B561-49F695FE91BE}" srcOrd="1" destOrd="0" presId="urn:microsoft.com/office/officeart/2005/8/layout/orgChart1"/>
    <dgm:cxn modelId="{EE07169D-1CDC-D44F-8EF6-6A953DD9B216}" type="presParOf" srcId="{0AC718B8-133E-3642-88AC-14F6C0C4B335}" destId="{D9B613D0-C115-E94A-8186-F5E78E4BFFAC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3689F95-E6BC-CA44-A660-836D3AC33ABD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1BDABCDC-DA33-774B-A23E-FE9F3ADE3346}" type="parTrans" cxnId="{518F13AD-0D59-C841-88A5-9DC703494E65}">
      <dgm:prSet/>
      <dgm:spPr/>
    </dgm:pt>
    <dgm:pt modelId="{41A82FA1-9499-BA4D-85DF-710E720B72DF}" type="sibTrans" cxnId="{518F13AD-0D59-C841-88A5-9DC703494E65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0ABEFC5A-2712-DA40-A957-0FC7DD73736D}" type="pres">
      <dgm:prSet presAssocID="{1BDABCDC-DA33-774B-A23E-FE9F3ADE3346}" presName="Name37" presStyleLbl="parChTrans1D2" presStyleIdx="4" presStyleCnt="5"/>
      <dgm:spPr/>
    </dgm:pt>
    <dgm:pt modelId="{ECEE39CB-6CF8-7345-B71A-ED2FCDB31B7A}" type="pres">
      <dgm:prSet presAssocID="{63689F95-E6BC-CA44-A660-836D3AC33ABD}" presName="hierRoot2" presStyleCnt="0">
        <dgm:presLayoutVars>
          <dgm:hierBranch val="init"/>
        </dgm:presLayoutVars>
      </dgm:prSet>
      <dgm:spPr/>
    </dgm:pt>
    <dgm:pt modelId="{EBBB30E7-45FC-AC46-8246-9E2C13CA2B26}" type="pres">
      <dgm:prSet presAssocID="{63689F95-E6BC-CA44-A660-836D3AC33ABD}" presName="rootComposite" presStyleCnt="0"/>
      <dgm:spPr/>
    </dgm:pt>
    <dgm:pt modelId="{ABC13509-4E46-0E48-A044-1A8CA78DAF4B}" type="pres">
      <dgm:prSet presAssocID="{63689F95-E6BC-CA44-A660-836D3AC33ABD}" presName="rootText" presStyleLbl="node2" presStyleIdx="4" presStyleCnt="5">
        <dgm:presLayoutVars>
          <dgm:chPref val="3"/>
        </dgm:presLayoutVars>
      </dgm:prSet>
      <dgm:spPr/>
    </dgm:pt>
    <dgm:pt modelId="{D5649090-F81B-3345-ACB1-0BCD9F7BF5C1}" type="pres">
      <dgm:prSet presAssocID="{63689F95-E6BC-CA44-A660-836D3AC33ABD}" presName="rootConnector" presStyleLbl="node2" presStyleIdx="4" presStyleCnt="5"/>
      <dgm:spPr/>
    </dgm:pt>
    <dgm:pt modelId="{9B422F0E-3B82-8A44-900C-48B18A3D7169}" type="pres">
      <dgm:prSet presAssocID="{63689F95-E6BC-CA44-A660-836D3AC33ABD}" presName="hierChild4" presStyleCnt="0"/>
      <dgm:spPr/>
    </dgm:pt>
    <dgm:pt modelId="{E18FB3DC-F96F-9F48-AE0B-5EBC4580A736}" type="pres">
      <dgm:prSet presAssocID="{63689F95-E6BC-CA44-A660-836D3AC33ABD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B302A90B-146D-164A-BE1E-F7A70AADD22B}" type="presOf" srcId="{63689F95-E6BC-CA44-A660-836D3AC33ABD}" destId="{ABC13509-4E46-0E48-A044-1A8CA78DAF4B}" srcOrd="0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5847D746-D10C-CA46-9150-FDED98DC17BC}" type="presOf" srcId="{63689F95-E6BC-CA44-A660-836D3AC33ABD}" destId="{D5649090-F81B-3345-ACB1-0BCD9F7BF5C1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518F13AD-0D59-C841-88A5-9DC703494E65}" srcId="{F8DD30B7-51E1-D64B-AB15-B17C7C81E5CA}" destId="{63689F95-E6BC-CA44-A660-836D3AC33ABD}" srcOrd="4" destOrd="0" parTransId="{1BDABCDC-DA33-774B-A23E-FE9F3ADE3346}" sibTransId="{41A82FA1-9499-BA4D-85DF-710E720B72DF}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E20509FA-49DD-654D-AC2E-2C271E6855F4}" type="presOf" srcId="{1BDABCDC-DA33-774B-A23E-FE9F3ADE3346}" destId="{0ABEFC5A-2712-DA40-A957-0FC7DD73736D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2B2AC4EF-AD13-2F4A-9AA7-275A596C7C77}" type="presParOf" srcId="{9591C46B-9D70-944D-BE6D-0F4E9871DDF4}" destId="{0ABEFC5A-2712-DA40-A957-0FC7DD73736D}" srcOrd="8" destOrd="0" presId="urn:microsoft.com/office/officeart/2005/8/layout/orgChart1"/>
    <dgm:cxn modelId="{F6A70291-0333-1A45-8EF1-5904A8C390EC}" type="presParOf" srcId="{9591C46B-9D70-944D-BE6D-0F4E9871DDF4}" destId="{ECEE39CB-6CF8-7345-B71A-ED2FCDB31B7A}" srcOrd="9" destOrd="0" presId="urn:microsoft.com/office/officeart/2005/8/layout/orgChart1"/>
    <dgm:cxn modelId="{0DB15FFC-DE6A-4543-8492-2BC5C5FB351C}" type="presParOf" srcId="{ECEE39CB-6CF8-7345-B71A-ED2FCDB31B7A}" destId="{EBBB30E7-45FC-AC46-8246-9E2C13CA2B26}" srcOrd="0" destOrd="0" presId="urn:microsoft.com/office/officeart/2005/8/layout/orgChart1"/>
    <dgm:cxn modelId="{ECB2E601-AE8D-4441-AA99-4746F4A622E2}" type="presParOf" srcId="{EBBB30E7-45FC-AC46-8246-9E2C13CA2B26}" destId="{ABC13509-4E46-0E48-A044-1A8CA78DAF4B}" srcOrd="0" destOrd="0" presId="urn:microsoft.com/office/officeart/2005/8/layout/orgChart1"/>
    <dgm:cxn modelId="{6C5CC7A8-613E-8C48-B0D4-6A28926FA28B}" type="presParOf" srcId="{EBBB30E7-45FC-AC46-8246-9E2C13CA2B26}" destId="{D5649090-F81B-3345-ACB1-0BCD9F7BF5C1}" srcOrd="1" destOrd="0" presId="urn:microsoft.com/office/officeart/2005/8/layout/orgChart1"/>
    <dgm:cxn modelId="{63F92FE9-E205-B743-B043-D4C3D8BED51E}" type="presParOf" srcId="{ECEE39CB-6CF8-7345-B71A-ED2FCDB31B7A}" destId="{9B422F0E-3B82-8A44-900C-48B18A3D7169}" srcOrd="1" destOrd="0" presId="urn:microsoft.com/office/officeart/2005/8/layout/orgChart1"/>
    <dgm:cxn modelId="{D5A7798B-D756-0B41-93F0-9626EE94C998}" type="presParOf" srcId="{ECEE39CB-6CF8-7345-B71A-ED2FCDB31B7A}" destId="{E18FB3DC-F96F-9F48-AE0B-5EBC4580A736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7DC589D-53A6-0844-B0F8-6CA92D97923F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0EE4FED9-007C-714A-9496-8C7DFC2C782C}" type="parTrans" cxnId="{B319C567-28C7-094B-B6CB-1A8356109DEA}">
      <dgm:prSet/>
      <dgm:spPr/>
    </dgm:pt>
    <dgm:pt modelId="{55F23AB4-C295-3140-B214-490CB57A8DA5}" type="sibTrans" cxnId="{B319C567-28C7-094B-B6CB-1A8356109DEA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8C0F2C0A-61BF-0242-8C65-2D4C8C9528A2}" type="pres">
      <dgm:prSet presAssocID="{0EE4FED9-007C-714A-9496-8C7DFC2C782C}" presName="Name37" presStyleLbl="parChTrans1D2" presStyleIdx="4" presStyleCnt="5"/>
      <dgm:spPr/>
    </dgm:pt>
    <dgm:pt modelId="{2E0F05F9-22A9-004A-8124-7816C2E8618A}" type="pres">
      <dgm:prSet presAssocID="{67DC589D-53A6-0844-B0F8-6CA92D97923F}" presName="hierRoot2" presStyleCnt="0">
        <dgm:presLayoutVars>
          <dgm:hierBranch val="init"/>
        </dgm:presLayoutVars>
      </dgm:prSet>
      <dgm:spPr/>
    </dgm:pt>
    <dgm:pt modelId="{9480527A-B3AA-2E40-86F0-DD9186B17B5F}" type="pres">
      <dgm:prSet presAssocID="{67DC589D-53A6-0844-B0F8-6CA92D97923F}" presName="rootComposite" presStyleCnt="0"/>
      <dgm:spPr/>
    </dgm:pt>
    <dgm:pt modelId="{86C5BE52-F7B0-5149-A6A0-1E1AD925A88E}" type="pres">
      <dgm:prSet presAssocID="{67DC589D-53A6-0844-B0F8-6CA92D97923F}" presName="rootText" presStyleLbl="node2" presStyleIdx="4" presStyleCnt="5">
        <dgm:presLayoutVars>
          <dgm:chPref val="3"/>
        </dgm:presLayoutVars>
      </dgm:prSet>
      <dgm:spPr/>
    </dgm:pt>
    <dgm:pt modelId="{906E93EB-1286-F444-923D-B50FC9C49EA0}" type="pres">
      <dgm:prSet presAssocID="{67DC589D-53A6-0844-B0F8-6CA92D97923F}" presName="rootConnector" presStyleLbl="node2" presStyleIdx="4" presStyleCnt="5"/>
      <dgm:spPr/>
    </dgm:pt>
    <dgm:pt modelId="{31296517-8719-4140-905F-66552FA125E9}" type="pres">
      <dgm:prSet presAssocID="{67DC589D-53A6-0844-B0F8-6CA92D97923F}" presName="hierChild4" presStyleCnt="0"/>
      <dgm:spPr/>
    </dgm:pt>
    <dgm:pt modelId="{427BBD01-EF90-5842-896C-78348D997446}" type="pres">
      <dgm:prSet presAssocID="{67DC589D-53A6-0844-B0F8-6CA92D97923F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B319C567-28C7-094B-B6CB-1A8356109DEA}" srcId="{F8DD30B7-51E1-D64B-AB15-B17C7C81E5CA}" destId="{67DC589D-53A6-0844-B0F8-6CA92D97923F}" srcOrd="4" destOrd="0" parTransId="{0EE4FED9-007C-714A-9496-8C7DFC2C782C}" sibTransId="{55F23AB4-C295-3140-B214-490CB57A8DA5}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14163A9C-DD2E-A543-A10A-708CCE7CCC6B}" type="presOf" srcId="{0EE4FED9-007C-714A-9496-8C7DFC2C782C}" destId="{8C0F2C0A-61BF-0242-8C65-2D4C8C9528A2}" srcOrd="0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0C3A01AC-D863-D847-8E8A-BB274ABE159B}" type="presOf" srcId="{67DC589D-53A6-0844-B0F8-6CA92D97923F}" destId="{906E93EB-1286-F444-923D-B50FC9C49EA0}" srcOrd="1" destOrd="0" presId="urn:microsoft.com/office/officeart/2005/8/layout/orgChart1"/>
    <dgm:cxn modelId="{BDC5F0AC-4E17-7A48-B769-4AA468F3524F}" type="presOf" srcId="{67DC589D-53A6-0844-B0F8-6CA92D97923F}" destId="{86C5BE52-F7B0-5149-A6A0-1E1AD925A88E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4329FA9E-5050-4947-8C8A-E3B39D6A6B63}" type="presParOf" srcId="{9591C46B-9D70-944D-BE6D-0F4E9871DDF4}" destId="{8C0F2C0A-61BF-0242-8C65-2D4C8C9528A2}" srcOrd="8" destOrd="0" presId="urn:microsoft.com/office/officeart/2005/8/layout/orgChart1"/>
    <dgm:cxn modelId="{7D8CBBCF-188A-3B46-B034-CE037F155D83}" type="presParOf" srcId="{9591C46B-9D70-944D-BE6D-0F4E9871DDF4}" destId="{2E0F05F9-22A9-004A-8124-7816C2E8618A}" srcOrd="9" destOrd="0" presId="urn:microsoft.com/office/officeart/2005/8/layout/orgChart1"/>
    <dgm:cxn modelId="{3F175100-2A40-4A47-B9A0-47C17BB56A8A}" type="presParOf" srcId="{2E0F05F9-22A9-004A-8124-7816C2E8618A}" destId="{9480527A-B3AA-2E40-86F0-DD9186B17B5F}" srcOrd="0" destOrd="0" presId="urn:microsoft.com/office/officeart/2005/8/layout/orgChart1"/>
    <dgm:cxn modelId="{CB4606B3-B9F8-6A4B-A198-781FA72E21C0}" type="presParOf" srcId="{9480527A-B3AA-2E40-86F0-DD9186B17B5F}" destId="{86C5BE52-F7B0-5149-A6A0-1E1AD925A88E}" srcOrd="0" destOrd="0" presId="urn:microsoft.com/office/officeart/2005/8/layout/orgChart1"/>
    <dgm:cxn modelId="{AE21BF9D-54A1-B541-A702-61A80E35A52A}" type="presParOf" srcId="{9480527A-B3AA-2E40-86F0-DD9186B17B5F}" destId="{906E93EB-1286-F444-923D-B50FC9C49EA0}" srcOrd="1" destOrd="0" presId="urn:microsoft.com/office/officeart/2005/8/layout/orgChart1"/>
    <dgm:cxn modelId="{958F48DF-3A19-FC44-B5F8-2410B24D0120}" type="presParOf" srcId="{2E0F05F9-22A9-004A-8124-7816C2E8618A}" destId="{31296517-8719-4140-905F-66552FA125E9}" srcOrd="1" destOrd="0" presId="urn:microsoft.com/office/officeart/2005/8/layout/orgChart1"/>
    <dgm:cxn modelId="{ADF13D6B-2DF4-7D43-AFB6-A19CB17A9798}" type="presParOf" srcId="{2E0F05F9-22A9-004A-8124-7816C2E8618A}" destId="{427BBD01-EF90-5842-896C-78348D997446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06D6463-FBFC-B441-A257-9FB68402A562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0AF2A335-156A-8E4C-B6DA-AF77AAFD4E84}" type="parTrans" cxnId="{25FD1206-C6A0-6E46-A01C-25577E849816}">
      <dgm:prSet/>
      <dgm:spPr/>
    </dgm:pt>
    <dgm:pt modelId="{00C3EA72-BA40-D443-AE9D-85E7075384BC}" type="sibTrans" cxnId="{25FD1206-C6A0-6E46-A01C-25577E849816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D53A4210-467E-F74F-A3FB-EE7677EC1EA4}" type="pres">
      <dgm:prSet presAssocID="{0AF2A335-156A-8E4C-B6DA-AF77AAFD4E84}" presName="Name37" presStyleLbl="parChTrans1D2" presStyleIdx="4" presStyleCnt="5"/>
      <dgm:spPr/>
    </dgm:pt>
    <dgm:pt modelId="{DB885336-4F5F-8544-A3AE-8EB2AAABECD6}" type="pres">
      <dgm:prSet presAssocID="{606D6463-FBFC-B441-A257-9FB68402A562}" presName="hierRoot2" presStyleCnt="0">
        <dgm:presLayoutVars>
          <dgm:hierBranch val="init"/>
        </dgm:presLayoutVars>
      </dgm:prSet>
      <dgm:spPr/>
    </dgm:pt>
    <dgm:pt modelId="{B8E3A91B-58B8-AB4D-AEED-D1892988197D}" type="pres">
      <dgm:prSet presAssocID="{606D6463-FBFC-B441-A257-9FB68402A562}" presName="rootComposite" presStyleCnt="0"/>
      <dgm:spPr/>
    </dgm:pt>
    <dgm:pt modelId="{7443FD9F-6CD4-3944-90E9-CB7EFB61CBEC}" type="pres">
      <dgm:prSet presAssocID="{606D6463-FBFC-B441-A257-9FB68402A562}" presName="rootText" presStyleLbl="node2" presStyleIdx="4" presStyleCnt="5">
        <dgm:presLayoutVars>
          <dgm:chPref val="3"/>
        </dgm:presLayoutVars>
      </dgm:prSet>
      <dgm:spPr/>
    </dgm:pt>
    <dgm:pt modelId="{3127B240-5793-6E43-89DA-3792963E0670}" type="pres">
      <dgm:prSet presAssocID="{606D6463-FBFC-B441-A257-9FB68402A562}" presName="rootConnector" presStyleLbl="node2" presStyleIdx="4" presStyleCnt="5"/>
      <dgm:spPr/>
    </dgm:pt>
    <dgm:pt modelId="{9B0B9296-25A2-A54E-AD6E-E15ABBCE9CE0}" type="pres">
      <dgm:prSet presAssocID="{606D6463-FBFC-B441-A257-9FB68402A562}" presName="hierChild4" presStyleCnt="0"/>
      <dgm:spPr/>
    </dgm:pt>
    <dgm:pt modelId="{ECAE9DE4-890A-AD42-9E2C-557BD5E908FE}" type="pres">
      <dgm:prSet presAssocID="{606D6463-FBFC-B441-A257-9FB68402A562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25FD1206-C6A0-6E46-A01C-25577E849816}" srcId="{F8DD30B7-51E1-D64B-AB15-B17C7C81E5CA}" destId="{606D6463-FBFC-B441-A257-9FB68402A562}" srcOrd="4" destOrd="0" parTransId="{0AF2A335-156A-8E4C-B6DA-AF77AAFD4E84}" sibTransId="{00C3EA72-BA40-D443-AE9D-85E7075384BC}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F17A9743-D92A-C748-B978-3DD94D7A33B1}" type="presOf" srcId="{606D6463-FBFC-B441-A257-9FB68402A562}" destId="{7443FD9F-6CD4-3944-90E9-CB7EFB61CBEC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D0C34B8E-60BB-C742-8072-BBA0CFB2C9A5}" type="presOf" srcId="{0AF2A335-156A-8E4C-B6DA-AF77AAFD4E84}" destId="{D53A4210-467E-F74F-A3FB-EE7677EC1EA4}" srcOrd="0" destOrd="0" presId="urn:microsoft.com/office/officeart/2005/8/layout/orgChart1"/>
    <dgm:cxn modelId="{0A361194-76BB-234E-BEBE-BCBBFF7A1EB4}" type="presOf" srcId="{606D6463-FBFC-B441-A257-9FB68402A562}" destId="{3127B240-5793-6E43-89DA-3792963E0670}" srcOrd="1" destOrd="0" presId="urn:microsoft.com/office/officeart/2005/8/layout/orgChart1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6170577E-C50F-B643-B02B-32CC69A07B61}" type="presParOf" srcId="{9591C46B-9D70-944D-BE6D-0F4E9871DDF4}" destId="{D53A4210-467E-F74F-A3FB-EE7677EC1EA4}" srcOrd="8" destOrd="0" presId="urn:microsoft.com/office/officeart/2005/8/layout/orgChart1"/>
    <dgm:cxn modelId="{E639C466-F16F-FB45-A177-9AB35ACDC603}" type="presParOf" srcId="{9591C46B-9D70-944D-BE6D-0F4E9871DDF4}" destId="{DB885336-4F5F-8544-A3AE-8EB2AAABECD6}" srcOrd="9" destOrd="0" presId="urn:microsoft.com/office/officeart/2005/8/layout/orgChart1"/>
    <dgm:cxn modelId="{BE0B4B4A-D779-B148-BE10-8982C9FCD1C7}" type="presParOf" srcId="{DB885336-4F5F-8544-A3AE-8EB2AAABECD6}" destId="{B8E3A91B-58B8-AB4D-AEED-D1892988197D}" srcOrd="0" destOrd="0" presId="urn:microsoft.com/office/officeart/2005/8/layout/orgChart1"/>
    <dgm:cxn modelId="{050F0D43-FE35-6846-B554-932BB65AAD29}" type="presParOf" srcId="{B8E3A91B-58B8-AB4D-AEED-D1892988197D}" destId="{7443FD9F-6CD4-3944-90E9-CB7EFB61CBEC}" srcOrd="0" destOrd="0" presId="urn:microsoft.com/office/officeart/2005/8/layout/orgChart1"/>
    <dgm:cxn modelId="{7547F602-9F2F-D84A-B987-C1B3EEB0F7B6}" type="presParOf" srcId="{B8E3A91B-58B8-AB4D-AEED-D1892988197D}" destId="{3127B240-5793-6E43-89DA-3792963E0670}" srcOrd="1" destOrd="0" presId="urn:microsoft.com/office/officeart/2005/8/layout/orgChart1"/>
    <dgm:cxn modelId="{B331AF1B-AC08-BF46-A921-846449A06CE8}" type="presParOf" srcId="{DB885336-4F5F-8544-A3AE-8EB2AAABECD6}" destId="{9B0B9296-25A2-A54E-AD6E-E15ABBCE9CE0}" srcOrd="1" destOrd="0" presId="urn:microsoft.com/office/officeart/2005/8/layout/orgChart1"/>
    <dgm:cxn modelId="{F2876A78-AA84-D144-BC28-A174DC0CF1FB}" type="presParOf" srcId="{DB885336-4F5F-8544-A3AE-8EB2AAABECD6}" destId="{ECAE9DE4-890A-AD42-9E2C-557BD5E908FE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>
        <a:ln w="38100">
          <a:noFill/>
        </a:ln>
      </dgm:spPr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606D6463-FBFC-B441-A257-9FB68402A562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work</a:t>
          </a:r>
        </a:p>
      </dgm:t>
    </dgm:pt>
    <dgm:pt modelId="{0AF2A335-156A-8E4C-B6DA-AF77AAFD4E84}" type="parTrans" cxnId="{25FD1206-C6A0-6E46-A01C-25577E849816}">
      <dgm:prSet/>
      <dgm:spPr/>
    </dgm:pt>
    <dgm:pt modelId="{00C3EA72-BA40-D443-AE9D-85E7075384BC}" type="sibTrans" cxnId="{25FD1206-C6A0-6E46-A01C-25577E849816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D53A4210-467E-F74F-A3FB-EE7677EC1EA4}" type="pres">
      <dgm:prSet presAssocID="{0AF2A335-156A-8E4C-B6DA-AF77AAFD4E84}" presName="Name37" presStyleLbl="parChTrans1D2" presStyleIdx="4" presStyleCnt="5"/>
      <dgm:spPr/>
    </dgm:pt>
    <dgm:pt modelId="{DB885336-4F5F-8544-A3AE-8EB2AAABECD6}" type="pres">
      <dgm:prSet presAssocID="{606D6463-FBFC-B441-A257-9FB68402A562}" presName="hierRoot2" presStyleCnt="0">
        <dgm:presLayoutVars>
          <dgm:hierBranch val="init"/>
        </dgm:presLayoutVars>
      </dgm:prSet>
      <dgm:spPr/>
    </dgm:pt>
    <dgm:pt modelId="{B8E3A91B-58B8-AB4D-AEED-D1892988197D}" type="pres">
      <dgm:prSet presAssocID="{606D6463-FBFC-B441-A257-9FB68402A562}" presName="rootComposite" presStyleCnt="0"/>
      <dgm:spPr/>
    </dgm:pt>
    <dgm:pt modelId="{7443FD9F-6CD4-3944-90E9-CB7EFB61CBEC}" type="pres">
      <dgm:prSet presAssocID="{606D6463-FBFC-B441-A257-9FB68402A562}" presName="rootText" presStyleLbl="node2" presStyleIdx="4" presStyleCnt="5">
        <dgm:presLayoutVars>
          <dgm:chPref val="3"/>
        </dgm:presLayoutVars>
      </dgm:prSet>
      <dgm:spPr/>
    </dgm:pt>
    <dgm:pt modelId="{3127B240-5793-6E43-89DA-3792963E0670}" type="pres">
      <dgm:prSet presAssocID="{606D6463-FBFC-B441-A257-9FB68402A562}" presName="rootConnector" presStyleLbl="node2" presStyleIdx="4" presStyleCnt="5"/>
      <dgm:spPr/>
    </dgm:pt>
    <dgm:pt modelId="{9B0B9296-25A2-A54E-AD6E-E15ABBCE9CE0}" type="pres">
      <dgm:prSet presAssocID="{606D6463-FBFC-B441-A257-9FB68402A562}" presName="hierChild4" presStyleCnt="0"/>
      <dgm:spPr/>
    </dgm:pt>
    <dgm:pt modelId="{ECAE9DE4-890A-AD42-9E2C-557BD5E908FE}" type="pres">
      <dgm:prSet presAssocID="{606D6463-FBFC-B441-A257-9FB68402A562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25FD1206-C6A0-6E46-A01C-25577E849816}" srcId="{F8DD30B7-51E1-D64B-AB15-B17C7C81E5CA}" destId="{606D6463-FBFC-B441-A257-9FB68402A562}" srcOrd="4" destOrd="0" parTransId="{0AF2A335-156A-8E4C-B6DA-AF77AAFD4E84}" sibTransId="{00C3EA72-BA40-D443-AE9D-85E7075384BC}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F17A9743-D92A-C748-B978-3DD94D7A33B1}" type="presOf" srcId="{606D6463-FBFC-B441-A257-9FB68402A562}" destId="{7443FD9F-6CD4-3944-90E9-CB7EFB61CBEC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D0C34B8E-60BB-C742-8072-BBA0CFB2C9A5}" type="presOf" srcId="{0AF2A335-156A-8E4C-B6DA-AF77AAFD4E84}" destId="{D53A4210-467E-F74F-A3FB-EE7677EC1EA4}" srcOrd="0" destOrd="0" presId="urn:microsoft.com/office/officeart/2005/8/layout/orgChart1"/>
    <dgm:cxn modelId="{0A361194-76BB-234E-BEBE-BCBBFF7A1EB4}" type="presOf" srcId="{606D6463-FBFC-B441-A257-9FB68402A562}" destId="{3127B240-5793-6E43-89DA-3792963E0670}" srcOrd="1" destOrd="0" presId="urn:microsoft.com/office/officeart/2005/8/layout/orgChart1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6170577E-C50F-B643-B02B-32CC69A07B61}" type="presParOf" srcId="{9591C46B-9D70-944D-BE6D-0F4E9871DDF4}" destId="{D53A4210-467E-F74F-A3FB-EE7677EC1EA4}" srcOrd="8" destOrd="0" presId="urn:microsoft.com/office/officeart/2005/8/layout/orgChart1"/>
    <dgm:cxn modelId="{E639C466-F16F-FB45-A177-9AB35ACDC603}" type="presParOf" srcId="{9591C46B-9D70-944D-BE6D-0F4E9871DDF4}" destId="{DB885336-4F5F-8544-A3AE-8EB2AAABECD6}" srcOrd="9" destOrd="0" presId="urn:microsoft.com/office/officeart/2005/8/layout/orgChart1"/>
    <dgm:cxn modelId="{BE0B4B4A-D779-B148-BE10-8982C9FCD1C7}" type="presParOf" srcId="{DB885336-4F5F-8544-A3AE-8EB2AAABECD6}" destId="{B8E3A91B-58B8-AB4D-AEED-D1892988197D}" srcOrd="0" destOrd="0" presId="urn:microsoft.com/office/officeart/2005/8/layout/orgChart1"/>
    <dgm:cxn modelId="{050F0D43-FE35-6846-B554-932BB65AAD29}" type="presParOf" srcId="{B8E3A91B-58B8-AB4D-AEED-D1892988197D}" destId="{7443FD9F-6CD4-3944-90E9-CB7EFB61CBEC}" srcOrd="0" destOrd="0" presId="urn:microsoft.com/office/officeart/2005/8/layout/orgChart1"/>
    <dgm:cxn modelId="{7547F602-9F2F-D84A-B987-C1B3EEB0F7B6}" type="presParOf" srcId="{B8E3A91B-58B8-AB4D-AEED-D1892988197D}" destId="{3127B240-5793-6E43-89DA-3792963E0670}" srcOrd="1" destOrd="0" presId="urn:microsoft.com/office/officeart/2005/8/layout/orgChart1"/>
    <dgm:cxn modelId="{B331AF1B-AC08-BF46-A921-846449A06CE8}" type="presParOf" srcId="{DB885336-4F5F-8544-A3AE-8EB2AAABECD6}" destId="{9B0B9296-25A2-A54E-AD6E-E15ABBCE9CE0}" srcOrd="1" destOrd="0" presId="urn:microsoft.com/office/officeart/2005/8/layout/orgChart1"/>
    <dgm:cxn modelId="{F2876A78-AA84-D144-BC28-A174DC0CF1FB}" type="presParOf" srcId="{DB885336-4F5F-8544-A3AE-8EB2AAABECD6}" destId="{ECAE9DE4-890A-AD42-9E2C-557BD5E908FE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7F926-E214-448B-BA89-33606112E4C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EDE5C-888A-414C-82FE-B07CA74FE505}">
      <dgm:prSet custT="1"/>
      <dgm:spPr/>
      <dgm:t>
        <a:bodyPr/>
        <a:lstStyle/>
        <a:p>
          <a:r>
            <a:rPr lang="en-US" sz="2000" dirty="0"/>
            <a:t>Portable</a:t>
          </a:r>
        </a:p>
      </dgm:t>
    </dgm:pt>
    <dgm:pt modelId="{40454CE4-4351-4F17-B045-2376542F5E6C}" type="parTrans" cxnId="{365E7B38-2A08-43E8-ACDB-7C6477DC8C2C}">
      <dgm:prSet/>
      <dgm:spPr/>
      <dgm:t>
        <a:bodyPr/>
        <a:lstStyle/>
        <a:p>
          <a:endParaRPr lang="en-US"/>
        </a:p>
      </dgm:t>
    </dgm:pt>
    <dgm:pt modelId="{0625FA3A-EEF2-4F8C-92C6-00B782D28000}" type="sibTrans" cxnId="{365E7B38-2A08-43E8-ACDB-7C6477DC8C2C}">
      <dgm:prSet/>
      <dgm:spPr/>
      <dgm:t>
        <a:bodyPr/>
        <a:lstStyle/>
        <a:p>
          <a:endParaRPr lang="en-US"/>
        </a:p>
      </dgm:t>
    </dgm:pt>
    <dgm:pt modelId="{4DD7C6BE-1CDF-4802-8E55-A1DED7CB9094}">
      <dgm:prSet custT="1"/>
      <dgm:spPr/>
      <dgm:t>
        <a:bodyPr/>
        <a:lstStyle/>
        <a:p>
          <a:r>
            <a:rPr lang="en-US" sz="2000" dirty="0"/>
            <a:t>Fast prototyping</a:t>
          </a:r>
        </a:p>
      </dgm:t>
    </dgm:pt>
    <dgm:pt modelId="{002B3B5D-E930-4ECE-8152-20C68F0472C9}" type="parTrans" cxnId="{BAA838BB-E811-4218-9915-5DC07EFCC6A2}">
      <dgm:prSet/>
      <dgm:spPr/>
      <dgm:t>
        <a:bodyPr/>
        <a:lstStyle/>
        <a:p>
          <a:endParaRPr lang="en-US"/>
        </a:p>
      </dgm:t>
    </dgm:pt>
    <dgm:pt modelId="{7043D18C-02EA-4A5A-AB8C-60B297A49CCA}" type="sibTrans" cxnId="{BAA838BB-E811-4218-9915-5DC07EFCC6A2}">
      <dgm:prSet/>
      <dgm:spPr/>
      <dgm:t>
        <a:bodyPr/>
        <a:lstStyle/>
        <a:p>
          <a:endParaRPr lang="en-US"/>
        </a:p>
      </dgm:t>
    </dgm:pt>
    <dgm:pt modelId="{9544371B-6AB3-4E6D-B580-D3ABA1133C15}">
      <dgm:prSet custT="1"/>
      <dgm:spPr/>
      <dgm:t>
        <a:bodyPr/>
        <a:lstStyle/>
        <a:p>
          <a:r>
            <a:rPr lang="en-US" sz="2000" dirty="0"/>
            <a:t>Reproducible</a:t>
          </a:r>
        </a:p>
      </dgm:t>
    </dgm:pt>
    <dgm:pt modelId="{F9E7655F-BF43-4D2C-B7A6-6745DC4A8B82}" type="parTrans" cxnId="{56ACBF13-5685-49A8-8378-7B3B3E8BA936}">
      <dgm:prSet/>
      <dgm:spPr/>
      <dgm:t>
        <a:bodyPr/>
        <a:lstStyle/>
        <a:p>
          <a:endParaRPr lang="en-US"/>
        </a:p>
      </dgm:t>
    </dgm:pt>
    <dgm:pt modelId="{3D74AD5A-41D7-499C-80C2-810741E1A388}" type="sibTrans" cxnId="{56ACBF13-5685-49A8-8378-7B3B3E8BA936}">
      <dgm:prSet/>
      <dgm:spPr/>
      <dgm:t>
        <a:bodyPr/>
        <a:lstStyle/>
        <a:p>
          <a:endParaRPr lang="en-US"/>
        </a:p>
      </dgm:t>
    </dgm:pt>
    <dgm:pt modelId="{F625FC8A-85F2-4C7D-8D46-0C7C3C3D8FB8}">
      <dgm:prSet custT="1"/>
      <dgm:spPr/>
      <dgm:t>
        <a:bodyPr/>
        <a:lstStyle/>
        <a:p>
          <a:r>
            <a:rPr lang="en-US" sz="2000" dirty="0"/>
            <a:t>Batch scheduling + parallelism </a:t>
          </a:r>
        </a:p>
      </dgm:t>
    </dgm:pt>
    <dgm:pt modelId="{042FBBD4-1581-4298-826E-984B93E74D8A}" type="parTrans" cxnId="{3B3CFFEB-D674-49C1-A948-AEF4D23667EE}">
      <dgm:prSet/>
      <dgm:spPr/>
      <dgm:t>
        <a:bodyPr/>
        <a:lstStyle/>
        <a:p>
          <a:endParaRPr lang="en-US"/>
        </a:p>
      </dgm:t>
    </dgm:pt>
    <dgm:pt modelId="{7CDDD901-49BC-435F-B2C0-88E7220ADF18}" type="sibTrans" cxnId="{3B3CFFEB-D674-49C1-A948-AEF4D23667EE}">
      <dgm:prSet/>
      <dgm:spPr/>
      <dgm:t>
        <a:bodyPr/>
        <a:lstStyle/>
        <a:p>
          <a:endParaRPr lang="en-US"/>
        </a:p>
      </dgm:t>
    </dgm:pt>
    <dgm:pt modelId="{A50A26CC-28B5-43CB-845B-607906F8FD95}">
      <dgm:prSet custT="1"/>
      <dgm:spPr/>
      <dgm:t>
        <a:bodyPr/>
        <a:lstStyle/>
        <a:p>
          <a:r>
            <a:rPr lang="en-US" sz="2000" dirty="0"/>
            <a:t>Organized I/O</a:t>
          </a:r>
        </a:p>
      </dgm:t>
    </dgm:pt>
    <dgm:pt modelId="{02A77B4B-996E-4906-A4E1-00D8BFB5DD5B}" type="parTrans" cxnId="{639EE370-CDB8-426D-A186-F188E3EF9906}">
      <dgm:prSet/>
      <dgm:spPr/>
      <dgm:t>
        <a:bodyPr/>
        <a:lstStyle/>
        <a:p>
          <a:endParaRPr lang="en-US"/>
        </a:p>
      </dgm:t>
    </dgm:pt>
    <dgm:pt modelId="{4BF24C72-DE34-493B-837A-F3925D1CFC41}" type="sibTrans" cxnId="{639EE370-CDB8-426D-A186-F188E3EF9906}">
      <dgm:prSet/>
      <dgm:spPr/>
      <dgm:t>
        <a:bodyPr/>
        <a:lstStyle/>
        <a:p>
          <a:endParaRPr lang="en-US"/>
        </a:p>
      </dgm:t>
    </dgm:pt>
    <dgm:pt modelId="{0122F0C5-FBE2-1F49-86E1-5D36DC19E19D}" type="pres">
      <dgm:prSet presAssocID="{09C7F926-E214-448B-BA89-33606112E4C2}" presName="linear" presStyleCnt="0">
        <dgm:presLayoutVars>
          <dgm:dir/>
          <dgm:animLvl val="lvl"/>
          <dgm:resizeHandles val="exact"/>
        </dgm:presLayoutVars>
      </dgm:prSet>
      <dgm:spPr/>
    </dgm:pt>
    <dgm:pt modelId="{52170169-3C8A-6241-ABCF-0CD6B47A54FC}" type="pres">
      <dgm:prSet presAssocID="{4DD7C6BE-1CDF-4802-8E55-A1DED7CB9094}" presName="parentLin" presStyleCnt="0"/>
      <dgm:spPr/>
    </dgm:pt>
    <dgm:pt modelId="{428E3F64-A822-A647-A9D6-B53CC8B43AFE}" type="pres">
      <dgm:prSet presAssocID="{4DD7C6BE-1CDF-4802-8E55-A1DED7CB9094}" presName="parentLeftMargin" presStyleLbl="node1" presStyleIdx="0" presStyleCnt="5"/>
      <dgm:spPr/>
    </dgm:pt>
    <dgm:pt modelId="{BEEF7B6F-B9AA-7D46-98E7-C3A2139A36E6}" type="pres">
      <dgm:prSet presAssocID="{4DD7C6BE-1CDF-4802-8E55-A1DED7CB90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BAB82C-203F-9143-87C0-DDF1A37E3F15}" type="pres">
      <dgm:prSet presAssocID="{4DD7C6BE-1CDF-4802-8E55-A1DED7CB9094}" presName="negativeSpace" presStyleCnt="0"/>
      <dgm:spPr/>
    </dgm:pt>
    <dgm:pt modelId="{1B034FF7-B5D8-5E4E-81FD-E65ACE8B0BD9}" type="pres">
      <dgm:prSet presAssocID="{4DD7C6BE-1CDF-4802-8E55-A1DED7CB9094}" presName="childText" presStyleLbl="conFgAcc1" presStyleIdx="0" presStyleCnt="5">
        <dgm:presLayoutVars>
          <dgm:bulletEnabled val="1"/>
        </dgm:presLayoutVars>
      </dgm:prSet>
      <dgm:spPr/>
    </dgm:pt>
    <dgm:pt modelId="{32D56CD2-6B14-A542-B56C-C5BEBCF2BB85}" type="pres">
      <dgm:prSet presAssocID="{7043D18C-02EA-4A5A-AB8C-60B297A49CCA}" presName="spaceBetweenRectangles" presStyleCnt="0"/>
      <dgm:spPr/>
    </dgm:pt>
    <dgm:pt modelId="{8B9FB72A-ABD0-C942-910A-8C229A792CED}" type="pres">
      <dgm:prSet presAssocID="{CEAEDE5C-888A-414C-82FE-B07CA74FE505}" presName="parentLin" presStyleCnt="0"/>
      <dgm:spPr/>
    </dgm:pt>
    <dgm:pt modelId="{040E0844-2A3B-494B-A682-2C93AFA8306D}" type="pres">
      <dgm:prSet presAssocID="{CEAEDE5C-888A-414C-82FE-B07CA74FE505}" presName="parentLeftMargin" presStyleLbl="node1" presStyleIdx="0" presStyleCnt="5"/>
      <dgm:spPr/>
    </dgm:pt>
    <dgm:pt modelId="{1ACBE016-FB8E-B942-880D-A676F38C03E5}" type="pres">
      <dgm:prSet presAssocID="{CEAEDE5C-888A-414C-82FE-B07CA74FE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DC2DA3-2684-2A4A-B547-B2AA6762DD03}" type="pres">
      <dgm:prSet presAssocID="{CEAEDE5C-888A-414C-82FE-B07CA74FE505}" presName="negativeSpace" presStyleCnt="0"/>
      <dgm:spPr/>
    </dgm:pt>
    <dgm:pt modelId="{AC76294B-D97D-C949-944D-5CF5BCFC9432}" type="pres">
      <dgm:prSet presAssocID="{CEAEDE5C-888A-414C-82FE-B07CA74FE505}" presName="childText" presStyleLbl="conFgAcc1" presStyleIdx="1" presStyleCnt="5">
        <dgm:presLayoutVars>
          <dgm:bulletEnabled val="1"/>
        </dgm:presLayoutVars>
      </dgm:prSet>
      <dgm:spPr/>
    </dgm:pt>
    <dgm:pt modelId="{91403A84-7A2A-1E4F-84A9-53A6184A85CE}" type="pres">
      <dgm:prSet presAssocID="{0625FA3A-EEF2-4F8C-92C6-00B782D28000}" presName="spaceBetweenRectangles" presStyleCnt="0"/>
      <dgm:spPr/>
    </dgm:pt>
    <dgm:pt modelId="{D11B8D22-3372-8844-98FD-60347237B60B}" type="pres">
      <dgm:prSet presAssocID="{9544371B-6AB3-4E6D-B580-D3ABA1133C15}" presName="parentLin" presStyleCnt="0"/>
      <dgm:spPr/>
    </dgm:pt>
    <dgm:pt modelId="{53554B9D-6347-3341-8872-52909B842C5E}" type="pres">
      <dgm:prSet presAssocID="{9544371B-6AB3-4E6D-B580-D3ABA1133C15}" presName="parentLeftMargin" presStyleLbl="node1" presStyleIdx="1" presStyleCnt="5"/>
      <dgm:spPr/>
    </dgm:pt>
    <dgm:pt modelId="{CE3F5D72-C5F6-7945-AF4A-4D0209736117}" type="pres">
      <dgm:prSet presAssocID="{9544371B-6AB3-4E6D-B580-D3ABA1133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DF4404-B04C-0A4C-A0B0-1E83BCBC72F0}" type="pres">
      <dgm:prSet presAssocID="{9544371B-6AB3-4E6D-B580-D3ABA1133C15}" presName="negativeSpace" presStyleCnt="0"/>
      <dgm:spPr/>
    </dgm:pt>
    <dgm:pt modelId="{3C6BEAA7-982A-4949-83C9-5E2808B915C7}" type="pres">
      <dgm:prSet presAssocID="{9544371B-6AB3-4E6D-B580-D3ABA1133C15}" presName="childText" presStyleLbl="conFgAcc1" presStyleIdx="2" presStyleCnt="5">
        <dgm:presLayoutVars>
          <dgm:bulletEnabled val="1"/>
        </dgm:presLayoutVars>
      </dgm:prSet>
      <dgm:spPr/>
    </dgm:pt>
    <dgm:pt modelId="{A38A7650-4B35-F948-B306-241A196E394F}" type="pres">
      <dgm:prSet presAssocID="{3D74AD5A-41D7-499C-80C2-810741E1A388}" presName="spaceBetweenRectangles" presStyleCnt="0"/>
      <dgm:spPr/>
    </dgm:pt>
    <dgm:pt modelId="{494E87F5-2A9E-514F-96C5-2A5E45B8AE47}" type="pres">
      <dgm:prSet presAssocID="{F625FC8A-85F2-4C7D-8D46-0C7C3C3D8FB8}" presName="parentLin" presStyleCnt="0"/>
      <dgm:spPr/>
    </dgm:pt>
    <dgm:pt modelId="{2EB425F1-69D6-7240-B9E9-6E60EC6DB27D}" type="pres">
      <dgm:prSet presAssocID="{F625FC8A-85F2-4C7D-8D46-0C7C3C3D8FB8}" presName="parentLeftMargin" presStyleLbl="node1" presStyleIdx="2" presStyleCnt="5"/>
      <dgm:spPr/>
    </dgm:pt>
    <dgm:pt modelId="{38E339D6-EE6F-9D47-9DB0-CD83481AF496}" type="pres">
      <dgm:prSet presAssocID="{F625FC8A-85F2-4C7D-8D46-0C7C3C3D8F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67DFB1-3896-7D41-9B32-609274E07A78}" type="pres">
      <dgm:prSet presAssocID="{F625FC8A-85F2-4C7D-8D46-0C7C3C3D8FB8}" presName="negativeSpace" presStyleCnt="0"/>
      <dgm:spPr/>
    </dgm:pt>
    <dgm:pt modelId="{D9F15114-F8F3-E741-8109-2FCDFB69474A}" type="pres">
      <dgm:prSet presAssocID="{F625FC8A-85F2-4C7D-8D46-0C7C3C3D8FB8}" presName="childText" presStyleLbl="conFgAcc1" presStyleIdx="3" presStyleCnt="5">
        <dgm:presLayoutVars>
          <dgm:bulletEnabled val="1"/>
        </dgm:presLayoutVars>
      </dgm:prSet>
      <dgm:spPr/>
    </dgm:pt>
    <dgm:pt modelId="{CDD24F1A-6D21-A445-A913-CD930855136A}" type="pres">
      <dgm:prSet presAssocID="{7CDDD901-49BC-435F-B2C0-88E7220ADF18}" presName="spaceBetweenRectangles" presStyleCnt="0"/>
      <dgm:spPr/>
    </dgm:pt>
    <dgm:pt modelId="{5A8FCCFE-25DA-5E47-AA40-6D69F80C316A}" type="pres">
      <dgm:prSet presAssocID="{A50A26CC-28B5-43CB-845B-607906F8FD95}" presName="parentLin" presStyleCnt="0"/>
      <dgm:spPr/>
    </dgm:pt>
    <dgm:pt modelId="{FBACE382-1596-D444-B7E3-7BAAB2A3D4F0}" type="pres">
      <dgm:prSet presAssocID="{A50A26CC-28B5-43CB-845B-607906F8FD95}" presName="parentLeftMargin" presStyleLbl="node1" presStyleIdx="3" presStyleCnt="5"/>
      <dgm:spPr/>
    </dgm:pt>
    <dgm:pt modelId="{BEC22376-E948-C846-808D-5DD1C90BA854}" type="pres">
      <dgm:prSet presAssocID="{A50A26CC-28B5-43CB-845B-607906F8F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03A771-B0EB-4E4E-A90C-91ED5EAFCF4A}" type="pres">
      <dgm:prSet presAssocID="{A50A26CC-28B5-43CB-845B-607906F8FD95}" presName="negativeSpace" presStyleCnt="0"/>
      <dgm:spPr/>
    </dgm:pt>
    <dgm:pt modelId="{CEB6C05D-175A-4F4B-A18B-2E5594D8688E}" type="pres">
      <dgm:prSet presAssocID="{A50A26CC-28B5-43CB-845B-607906F8F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99AD0E-5DCE-8D4D-84F9-4FDE56E55984}" type="presOf" srcId="{CEAEDE5C-888A-414C-82FE-B07CA74FE505}" destId="{040E0844-2A3B-494B-A682-2C93AFA8306D}" srcOrd="0" destOrd="0" presId="urn:microsoft.com/office/officeart/2005/8/layout/list1"/>
    <dgm:cxn modelId="{56ACBF13-5685-49A8-8378-7B3B3E8BA936}" srcId="{09C7F926-E214-448B-BA89-33606112E4C2}" destId="{9544371B-6AB3-4E6D-B580-D3ABA1133C15}" srcOrd="2" destOrd="0" parTransId="{F9E7655F-BF43-4D2C-B7A6-6745DC4A8B82}" sibTransId="{3D74AD5A-41D7-499C-80C2-810741E1A388}"/>
    <dgm:cxn modelId="{365E7B38-2A08-43E8-ACDB-7C6477DC8C2C}" srcId="{09C7F926-E214-448B-BA89-33606112E4C2}" destId="{CEAEDE5C-888A-414C-82FE-B07CA74FE505}" srcOrd="1" destOrd="0" parTransId="{40454CE4-4351-4F17-B045-2376542F5E6C}" sibTransId="{0625FA3A-EEF2-4F8C-92C6-00B782D28000}"/>
    <dgm:cxn modelId="{1FABB747-80A8-6748-8380-45334BD33BC8}" type="presOf" srcId="{09C7F926-E214-448B-BA89-33606112E4C2}" destId="{0122F0C5-FBE2-1F49-86E1-5D36DC19E19D}" srcOrd="0" destOrd="0" presId="urn:microsoft.com/office/officeart/2005/8/layout/list1"/>
    <dgm:cxn modelId="{72884A57-4432-174C-B937-61042247426A}" type="presOf" srcId="{9544371B-6AB3-4E6D-B580-D3ABA1133C15}" destId="{53554B9D-6347-3341-8872-52909B842C5E}" srcOrd="0" destOrd="0" presId="urn:microsoft.com/office/officeart/2005/8/layout/list1"/>
    <dgm:cxn modelId="{639EE370-CDB8-426D-A186-F188E3EF9906}" srcId="{09C7F926-E214-448B-BA89-33606112E4C2}" destId="{A50A26CC-28B5-43CB-845B-607906F8FD95}" srcOrd="4" destOrd="0" parTransId="{02A77B4B-996E-4906-A4E1-00D8BFB5DD5B}" sibTransId="{4BF24C72-DE34-493B-837A-F3925D1CFC41}"/>
    <dgm:cxn modelId="{6F365775-56EF-314D-A64F-86E49146E76E}" type="presOf" srcId="{A50A26CC-28B5-43CB-845B-607906F8FD95}" destId="{FBACE382-1596-D444-B7E3-7BAAB2A3D4F0}" srcOrd="0" destOrd="0" presId="urn:microsoft.com/office/officeart/2005/8/layout/list1"/>
    <dgm:cxn modelId="{21BE8283-301E-A64F-AEC1-CFBB44DEDD61}" type="presOf" srcId="{F625FC8A-85F2-4C7D-8D46-0C7C3C3D8FB8}" destId="{2EB425F1-69D6-7240-B9E9-6E60EC6DB27D}" srcOrd="0" destOrd="0" presId="urn:microsoft.com/office/officeart/2005/8/layout/list1"/>
    <dgm:cxn modelId="{8F1AA793-A56D-3A45-94AC-6BE108C33510}" type="presOf" srcId="{4DD7C6BE-1CDF-4802-8E55-A1DED7CB9094}" destId="{BEEF7B6F-B9AA-7D46-98E7-C3A2139A36E6}" srcOrd="1" destOrd="0" presId="urn:microsoft.com/office/officeart/2005/8/layout/list1"/>
    <dgm:cxn modelId="{D44D5595-6924-5944-B8FF-9BA08BE7D2F0}" type="presOf" srcId="{F625FC8A-85F2-4C7D-8D46-0C7C3C3D8FB8}" destId="{38E339D6-EE6F-9D47-9DB0-CD83481AF496}" srcOrd="1" destOrd="0" presId="urn:microsoft.com/office/officeart/2005/8/layout/list1"/>
    <dgm:cxn modelId="{52A144A3-40A0-D84C-89F3-CA4D3FED61E5}" type="presOf" srcId="{CEAEDE5C-888A-414C-82FE-B07CA74FE505}" destId="{1ACBE016-FB8E-B942-880D-A676F38C03E5}" srcOrd="1" destOrd="0" presId="urn:microsoft.com/office/officeart/2005/8/layout/list1"/>
    <dgm:cxn modelId="{17BFC4A8-ED76-2A4A-A138-EF3B1ED15845}" type="presOf" srcId="{9544371B-6AB3-4E6D-B580-D3ABA1133C15}" destId="{CE3F5D72-C5F6-7945-AF4A-4D0209736117}" srcOrd="1" destOrd="0" presId="urn:microsoft.com/office/officeart/2005/8/layout/list1"/>
    <dgm:cxn modelId="{172AA5AF-C94C-1F49-AF50-78AB16504BE5}" type="presOf" srcId="{A50A26CC-28B5-43CB-845B-607906F8FD95}" destId="{BEC22376-E948-C846-808D-5DD1C90BA854}" srcOrd="1" destOrd="0" presId="urn:microsoft.com/office/officeart/2005/8/layout/list1"/>
    <dgm:cxn modelId="{BAA838BB-E811-4218-9915-5DC07EFCC6A2}" srcId="{09C7F926-E214-448B-BA89-33606112E4C2}" destId="{4DD7C6BE-1CDF-4802-8E55-A1DED7CB9094}" srcOrd="0" destOrd="0" parTransId="{002B3B5D-E930-4ECE-8152-20C68F0472C9}" sibTransId="{7043D18C-02EA-4A5A-AB8C-60B297A49CCA}"/>
    <dgm:cxn modelId="{3B3CFFEB-D674-49C1-A948-AEF4D23667EE}" srcId="{09C7F926-E214-448B-BA89-33606112E4C2}" destId="{F625FC8A-85F2-4C7D-8D46-0C7C3C3D8FB8}" srcOrd="3" destOrd="0" parTransId="{042FBBD4-1581-4298-826E-984B93E74D8A}" sibTransId="{7CDDD901-49BC-435F-B2C0-88E7220ADF18}"/>
    <dgm:cxn modelId="{C987F2FC-8844-5D42-8C94-673C884840BC}" type="presOf" srcId="{4DD7C6BE-1CDF-4802-8E55-A1DED7CB9094}" destId="{428E3F64-A822-A647-A9D6-B53CC8B43AFE}" srcOrd="0" destOrd="0" presId="urn:microsoft.com/office/officeart/2005/8/layout/list1"/>
    <dgm:cxn modelId="{C9FB70BF-9FB9-F448-A035-2CD4861A90A2}" type="presParOf" srcId="{0122F0C5-FBE2-1F49-86E1-5D36DC19E19D}" destId="{52170169-3C8A-6241-ABCF-0CD6B47A54FC}" srcOrd="0" destOrd="0" presId="urn:microsoft.com/office/officeart/2005/8/layout/list1"/>
    <dgm:cxn modelId="{C22E7D9A-976C-7E4A-86D2-B2CBB24DB7E2}" type="presParOf" srcId="{52170169-3C8A-6241-ABCF-0CD6B47A54FC}" destId="{428E3F64-A822-A647-A9D6-B53CC8B43AFE}" srcOrd="0" destOrd="0" presId="urn:microsoft.com/office/officeart/2005/8/layout/list1"/>
    <dgm:cxn modelId="{EE93430A-89EA-B24F-8E45-FE61811BAB1B}" type="presParOf" srcId="{52170169-3C8A-6241-ABCF-0CD6B47A54FC}" destId="{BEEF7B6F-B9AA-7D46-98E7-C3A2139A36E6}" srcOrd="1" destOrd="0" presId="urn:microsoft.com/office/officeart/2005/8/layout/list1"/>
    <dgm:cxn modelId="{906228E3-9AA3-B34F-92D1-84A4C54F05C0}" type="presParOf" srcId="{0122F0C5-FBE2-1F49-86E1-5D36DC19E19D}" destId="{6ABAB82C-203F-9143-87C0-DDF1A37E3F15}" srcOrd="1" destOrd="0" presId="urn:microsoft.com/office/officeart/2005/8/layout/list1"/>
    <dgm:cxn modelId="{4CF4BEC9-3DF3-0C47-967D-8826F03BA0FD}" type="presParOf" srcId="{0122F0C5-FBE2-1F49-86E1-5D36DC19E19D}" destId="{1B034FF7-B5D8-5E4E-81FD-E65ACE8B0BD9}" srcOrd="2" destOrd="0" presId="urn:microsoft.com/office/officeart/2005/8/layout/list1"/>
    <dgm:cxn modelId="{61B2132B-7390-504B-9F82-1B1E766F6ADA}" type="presParOf" srcId="{0122F0C5-FBE2-1F49-86E1-5D36DC19E19D}" destId="{32D56CD2-6B14-A542-B56C-C5BEBCF2BB85}" srcOrd="3" destOrd="0" presId="urn:microsoft.com/office/officeart/2005/8/layout/list1"/>
    <dgm:cxn modelId="{4BAC1537-60BE-C342-8978-C87E5699D1B8}" type="presParOf" srcId="{0122F0C5-FBE2-1F49-86E1-5D36DC19E19D}" destId="{8B9FB72A-ABD0-C942-910A-8C229A792CED}" srcOrd="4" destOrd="0" presId="urn:microsoft.com/office/officeart/2005/8/layout/list1"/>
    <dgm:cxn modelId="{5F578C34-E9CC-BF49-A56B-0D210EF00B35}" type="presParOf" srcId="{8B9FB72A-ABD0-C942-910A-8C229A792CED}" destId="{040E0844-2A3B-494B-A682-2C93AFA8306D}" srcOrd="0" destOrd="0" presId="urn:microsoft.com/office/officeart/2005/8/layout/list1"/>
    <dgm:cxn modelId="{13CA9872-4AB4-D84F-A8E7-419E52DCD631}" type="presParOf" srcId="{8B9FB72A-ABD0-C942-910A-8C229A792CED}" destId="{1ACBE016-FB8E-B942-880D-A676F38C03E5}" srcOrd="1" destOrd="0" presId="urn:microsoft.com/office/officeart/2005/8/layout/list1"/>
    <dgm:cxn modelId="{6E5C14D5-9449-214C-9C15-049804D7DAB9}" type="presParOf" srcId="{0122F0C5-FBE2-1F49-86E1-5D36DC19E19D}" destId="{FEDC2DA3-2684-2A4A-B547-B2AA6762DD03}" srcOrd="5" destOrd="0" presId="urn:microsoft.com/office/officeart/2005/8/layout/list1"/>
    <dgm:cxn modelId="{33E2E3C4-6CDB-1849-B416-56E45DB43841}" type="presParOf" srcId="{0122F0C5-FBE2-1F49-86E1-5D36DC19E19D}" destId="{AC76294B-D97D-C949-944D-5CF5BCFC9432}" srcOrd="6" destOrd="0" presId="urn:microsoft.com/office/officeart/2005/8/layout/list1"/>
    <dgm:cxn modelId="{94678FC5-DD86-2547-9B73-E230DFB38AD6}" type="presParOf" srcId="{0122F0C5-FBE2-1F49-86E1-5D36DC19E19D}" destId="{91403A84-7A2A-1E4F-84A9-53A6184A85CE}" srcOrd="7" destOrd="0" presId="urn:microsoft.com/office/officeart/2005/8/layout/list1"/>
    <dgm:cxn modelId="{341AADE2-97CD-2E4C-9CCA-FD8CEDE57BAA}" type="presParOf" srcId="{0122F0C5-FBE2-1F49-86E1-5D36DC19E19D}" destId="{D11B8D22-3372-8844-98FD-60347237B60B}" srcOrd="8" destOrd="0" presId="urn:microsoft.com/office/officeart/2005/8/layout/list1"/>
    <dgm:cxn modelId="{FB7DCEAA-76F5-A740-996B-011486BB3B1E}" type="presParOf" srcId="{D11B8D22-3372-8844-98FD-60347237B60B}" destId="{53554B9D-6347-3341-8872-52909B842C5E}" srcOrd="0" destOrd="0" presId="urn:microsoft.com/office/officeart/2005/8/layout/list1"/>
    <dgm:cxn modelId="{5D1DFB56-7B9A-774F-B625-367F51471E0B}" type="presParOf" srcId="{D11B8D22-3372-8844-98FD-60347237B60B}" destId="{CE3F5D72-C5F6-7945-AF4A-4D0209736117}" srcOrd="1" destOrd="0" presId="urn:microsoft.com/office/officeart/2005/8/layout/list1"/>
    <dgm:cxn modelId="{8D80BDE6-784A-3640-A9EE-033A090DEDE6}" type="presParOf" srcId="{0122F0C5-FBE2-1F49-86E1-5D36DC19E19D}" destId="{E5DF4404-B04C-0A4C-A0B0-1E83BCBC72F0}" srcOrd="9" destOrd="0" presId="urn:microsoft.com/office/officeart/2005/8/layout/list1"/>
    <dgm:cxn modelId="{0C53CD2D-BAAC-754B-BF55-AA2BA08476E2}" type="presParOf" srcId="{0122F0C5-FBE2-1F49-86E1-5D36DC19E19D}" destId="{3C6BEAA7-982A-4949-83C9-5E2808B915C7}" srcOrd="10" destOrd="0" presId="urn:microsoft.com/office/officeart/2005/8/layout/list1"/>
    <dgm:cxn modelId="{53210153-5D01-1F4A-B12C-E986595B6E11}" type="presParOf" srcId="{0122F0C5-FBE2-1F49-86E1-5D36DC19E19D}" destId="{A38A7650-4B35-F948-B306-241A196E394F}" srcOrd="11" destOrd="0" presId="urn:microsoft.com/office/officeart/2005/8/layout/list1"/>
    <dgm:cxn modelId="{82B6B8C6-D2D1-B94C-B759-F5B33B991D3B}" type="presParOf" srcId="{0122F0C5-FBE2-1F49-86E1-5D36DC19E19D}" destId="{494E87F5-2A9E-514F-96C5-2A5E45B8AE47}" srcOrd="12" destOrd="0" presId="urn:microsoft.com/office/officeart/2005/8/layout/list1"/>
    <dgm:cxn modelId="{A89C3CFC-24B6-F740-99A4-60C8F27C79EC}" type="presParOf" srcId="{494E87F5-2A9E-514F-96C5-2A5E45B8AE47}" destId="{2EB425F1-69D6-7240-B9E9-6E60EC6DB27D}" srcOrd="0" destOrd="0" presId="urn:microsoft.com/office/officeart/2005/8/layout/list1"/>
    <dgm:cxn modelId="{50128718-01CF-D94C-BCB7-CAE38002D780}" type="presParOf" srcId="{494E87F5-2A9E-514F-96C5-2A5E45B8AE47}" destId="{38E339D6-EE6F-9D47-9DB0-CD83481AF496}" srcOrd="1" destOrd="0" presId="urn:microsoft.com/office/officeart/2005/8/layout/list1"/>
    <dgm:cxn modelId="{65CEE68A-E7DC-6349-9CF1-F0509ED21035}" type="presParOf" srcId="{0122F0C5-FBE2-1F49-86E1-5D36DC19E19D}" destId="{0967DFB1-3896-7D41-9B32-609274E07A78}" srcOrd="13" destOrd="0" presId="urn:microsoft.com/office/officeart/2005/8/layout/list1"/>
    <dgm:cxn modelId="{63B6D7E4-3A10-234A-AA66-CBA588BD1D04}" type="presParOf" srcId="{0122F0C5-FBE2-1F49-86E1-5D36DC19E19D}" destId="{D9F15114-F8F3-E741-8109-2FCDFB69474A}" srcOrd="14" destOrd="0" presId="urn:microsoft.com/office/officeart/2005/8/layout/list1"/>
    <dgm:cxn modelId="{F1005BA9-B544-C040-958E-E8FF1324B24B}" type="presParOf" srcId="{0122F0C5-FBE2-1F49-86E1-5D36DC19E19D}" destId="{CDD24F1A-6D21-A445-A913-CD930855136A}" srcOrd="15" destOrd="0" presId="urn:microsoft.com/office/officeart/2005/8/layout/list1"/>
    <dgm:cxn modelId="{EBAF980F-3474-874C-8DF0-B7B29A88DD50}" type="presParOf" srcId="{0122F0C5-FBE2-1F49-86E1-5D36DC19E19D}" destId="{5A8FCCFE-25DA-5E47-AA40-6D69F80C316A}" srcOrd="16" destOrd="0" presId="urn:microsoft.com/office/officeart/2005/8/layout/list1"/>
    <dgm:cxn modelId="{13A28CDD-4027-2A42-8DDB-2670BCC6C1AC}" type="presParOf" srcId="{5A8FCCFE-25DA-5E47-AA40-6D69F80C316A}" destId="{FBACE382-1596-D444-B7E3-7BAAB2A3D4F0}" srcOrd="0" destOrd="0" presId="urn:microsoft.com/office/officeart/2005/8/layout/list1"/>
    <dgm:cxn modelId="{16C352C7-8421-B346-AE7D-EE02885C9F15}" type="presParOf" srcId="{5A8FCCFE-25DA-5E47-AA40-6D69F80C316A}" destId="{BEC22376-E948-C846-808D-5DD1C90BA854}" srcOrd="1" destOrd="0" presId="urn:microsoft.com/office/officeart/2005/8/layout/list1"/>
    <dgm:cxn modelId="{49331B7B-CED1-7947-B7A6-04BA3CB254BD}" type="presParOf" srcId="{0122F0C5-FBE2-1F49-86E1-5D36DC19E19D}" destId="{8803A771-B0EB-4E4E-A90C-91ED5EAFCF4A}" srcOrd="17" destOrd="0" presId="urn:microsoft.com/office/officeart/2005/8/layout/list1"/>
    <dgm:cxn modelId="{29A63971-AFDF-D84D-A9C1-D336D311187B}" type="presParOf" srcId="{0122F0C5-FBE2-1F49-86E1-5D36DC19E19D}" destId="{CEB6C05D-175A-4F4B-A18B-2E5594D86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7F926-E214-448B-BA89-33606112E4C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EDE5C-888A-414C-82FE-B07CA74FE505}">
      <dgm:prSet custT="1"/>
      <dgm:spPr/>
      <dgm:t>
        <a:bodyPr/>
        <a:lstStyle/>
        <a:p>
          <a:r>
            <a:rPr lang="en-US" sz="2000" dirty="0"/>
            <a:t>Portable</a:t>
          </a:r>
        </a:p>
      </dgm:t>
    </dgm:pt>
    <dgm:pt modelId="{40454CE4-4351-4F17-B045-2376542F5E6C}" type="parTrans" cxnId="{365E7B38-2A08-43E8-ACDB-7C6477DC8C2C}">
      <dgm:prSet/>
      <dgm:spPr/>
      <dgm:t>
        <a:bodyPr/>
        <a:lstStyle/>
        <a:p>
          <a:endParaRPr lang="en-US"/>
        </a:p>
      </dgm:t>
    </dgm:pt>
    <dgm:pt modelId="{0625FA3A-EEF2-4F8C-92C6-00B782D28000}" type="sibTrans" cxnId="{365E7B38-2A08-43E8-ACDB-7C6477DC8C2C}">
      <dgm:prSet/>
      <dgm:spPr/>
      <dgm:t>
        <a:bodyPr/>
        <a:lstStyle/>
        <a:p>
          <a:endParaRPr lang="en-US"/>
        </a:p>
      </dgm:t>
    </dgm:pt>
    <dgm:pt modelId="{4DD7C6BE-1CDF-4802-8E55-A1DED7CB9094}">
      <dgm:prSet custT="1"/>
      <dgm:spPr/>
      <dgm:t>
        <a:bodyPr/>
        <a:lstStyle/>
        <a:p>
          <a:r>
            <a:rPr lang="en-US" sz="2000" dirty="0"/>
            <a:t>Fast prototyping</a:t>
          </a:r>
        </a:p>
      </dgm:t>
    </dgm:pt>
    <dgm:pt modelId="{002B3B5D-E930-4ECE-8152-20C68F0472C9}" type="parTrans" cxnId="{BAA838BB-E811-4218-9915-5DC07EFCC6A2}">
      <dgm:prSet/>
      <dgm:spPr/>
      <dgm:t>
        <a:bodyPr/>
        <a:lstStyle/>
        <a:p>
          <a:endParaRPr lang="en-US"/>
        </a:p>
      </dgm:t>
    </dgm:pt>
    <dgm:pt modelId="{7043D18C-02EA-4A5A-AB8C-60B297A49CCA}" type="sibTrans" cxnId="{BAA838BB-E811-4218-9915-5DC07EFCC6A2}">
      <dgm:prSet/>
      <dgm:spPr/>
      <dgm:t>
        <a:bodyPr/>
        <a:lstStyle/>
        <a:p>
          <a:endParaRPr lang="en-US"/>
        </a:p>
      </dgm:t>
    </dgm:pt>
    <dgm:pt modelId="{9544371B-6AB3-4E6D-B580-D3ABA1133C15}">
      <dgm:prSet custT="1"/>
      <dgm:spPr/>
      <dgm:t>
        <a:bodyPr/>
        <a:lstStyle/>
        <a:p>
          <a:r>
            <a:rPr lang="en-US" sz="2000" dirty="0"/>
            <a:t>Reproducible</a:t>
          </a:r>
        </a:p>
      </dgm:t>
    </dgm:pt>
    <dgm:pt modelId="{F9E7655F-BF43-4D2C-B7A6-6745DC4A8B82}" type="parTrans" cxnId="{56ACBF13-5685-49A8-8378-7B3B3E8BA936}">
      <dgm:prSet/>
      <dgm:spPr/>
      <dgm:t>
        <a:bodyPr/>
        <a:lstStyle/>
        <a:p>
          <a:endParaRPr lang="en-US"/>
        </a:p>
      </dgm:t>
    </dgm:pt>
    <dgm:pt modelId="{3D74AD5A-41D7-499C-80C2-810741E1A388}" type="sibTrans" cxnId="{56ACBF13-5685-49A8-8378-7B3B3E8BA936}">
      <dgm:prSet/>
      <dgm:spPr/>
      <dgm:t>
        <a:bodyPr/>
        <a:lstStyle/>
        <a:p>
          <a:endParaRPr lang="en-US"/>
        </a:p>
      </dgm:t>
    </dgm:pt>
    <dgm:pt modelId="{F625FC8A-85F2-4C7D-8D46-0C7C3C3D8FB8}">
      <dgm:prSet custT="1"/>
      <dgm:spPr/>
      <dgm:t>
        <a:bodyPr/>
        <a:lstStyle/>
        <a:p>
          <a:r>
            <a:rPr lang="en-US" sz="2000" dirty="0"/>
            <a:t>Batch scheduling + parallelism </a:t>
          </a:r>
        </a:p>
      </dgm:t>
    </dgm:pt>
    <dgm:pt modelId="{042FBBD4-1581-4298-826E-984B93E74D8A}" type="parTrans" cxnId="{3B3CFFEB-D674-49C1-A948-AEF4D23667EE}">
      <dgm:prSet/>
      <dgm:spPr/>
      <dgm:t>
        <a:bodyPr/>
        <a:lstStyle/>
        <a:p>
          <a:endParaRPr lang="en-US"/>
        </a:p>
      </dgm:t>
    </dgm:pt>
    <dgm:pt modelId="{7CDDD901-49BC-435F-B2C0-88E7220ADF18}" type="sibTrans" cxnId="{3B3CFFEB-D674-49C1-A948-AEF4D23667EE}">
      <dgm:prSet/>
      <dgm:spPr/>
      <dgm:t>
        <a:bodyPr/>
        <a:lstStyle/>
        <a:p>
          <a:endParaRPr lang="en-US"/>
        </a:p>
      </dgm:t>
    </dgm:pt>
    <dgm:pt modelId="{A50A26CC-28B5-43CB-845B-607906F8FD95}">
      <dgm:prSet custT="1"/>
      <dgm:spPr/>
      <dgm:t>
        <a:bodyPr/>
        <a:lstStyle/>
        <a:p>
          <a:r>
            <a:rPr lang="en-US" sz="2000" dirty="0"/>
            <a:t>Organized I/O</a:t>
          </a:r>
        </a:p>
      </dgm:t>
    </dgm:pt>
    <dgm:pt modelId="{02A77B4B-996E-4906-A4E1-00D8BFB5DD5B}" type="parTrans" cxnId="{639EE370-CDB8-426D-A186-F188E3EF9906}">
      <dgm:prSet/>
      <dgm:spPr/>
      <dgm:t>
        <a:bodyPr/>
        <a:lstStyle/>
        <a:p>
          <a:endParaRPr lang="en-US"/>
        </a:p>
      </dgm:t>
    </dgm:pt>
    <dgm:pt modelId="{4BF24C72-DE34-493B-837A-F3925D1CFC41}" type="sibTrans" cxnId="{639EE370-CDB8-426D-A186-F188E3EF9906}">
      <dgm:prSet/>
      <dgm:spPr/>
      <dgm:t>
        <a:bodyPr/>
        <a:lstStyle/>
        <a:p>
          <a:endParaRPr lang="en-US"/>
        </a:p>
      </dgm:t>
    </dgm:pt>
    <dgm:pt modelId="{0122F0C5-FBE2-1F49-86E1-5D36DC19E19D}" type="pres">
      <dgm:prSet presAssocID="{09C7F926-E214-448B-BA89-33606112E4C2}" presName="linear" presStyleCnt="0">
        <dgm:presLayoutVars>
          <dgm:dir/>
          <dgm:animLvl val="lvl"/>
          <dgm:resizeHandles val="exact"/>
        </dgm:presLayoutVars>
      </dgm:prSet>
      <dgm:spPr/>
    </dgm:pt>
    <dgm:pt modelId="{52170169-3C8A-6241-ABCF-0CD6B47A54FC}" type="pres">
      <dgm:prSet presAssocID="{4DD7C6BE-1CDF-4802-8E55-A1DED7CB9094}" presName="parentLin" presStyleCnt="0"/>
      <dgm:spPr/>
    </dgm:pt>
    <dgm:pt modelId="{428E3F64-A822-A647-A9D6-B53CC8B43AFE}" type="pres">
      <dgm:prSet presAssocID="{4DD7C6BE-1CDF-4802-8E55-A1DED7CB9094}" presName="parentLeftMargin" presStyleLbl="node1" presStyleIdx="0" presStyleCnt="5"/>
      <dgm:spPr/>
    </dgm:pt>
    <dgm:pt modelId="{BEEF7B6F-B9AA-7D46-98E7-C3A2139A36E6}" type="pres">
      <dgm:prSet presAssocID="{4DD7C6BE-1CDF-4802-8E55-A1DED7CB90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BAB82C-203F-9143-87C0-DDF1A37E3F15}" type="pres">
      <dgm:prSet presAssocID="{4DD7C6BE-1CDF-4802-8E55-A1DED7CB9094}" presName="negativeSpace" presStyleCnt="0"/>
      <dgm:spPr/>
    </dgm:pt>
    <dgm:pt modelId="{1B034FF7-B5D8-5E4E-81FD-E65ACE8B0BD9}" type="pres">
      <dgm:prSet presAssocID="{4DD7C6BE-1CDF-4802-8E55-A1DED7CB9094}" presName="childText" presStyleLbl="conFgAcc1" presStyleIdx="0" presStyleCnt="5">
        <dgm:presLayoutVars>
          <dgm:bulletEnabled val="1"/>
        </dgm:presLayoutVars>
      </dgm:prSet>
      <dgm:spPr/>
    </dgm:pt>
    <dgm:pt modelId="{32D56CD2-6B14-A542-B56C-C5BEBCF2BB85}" type="pres">
      <dgm:prSet presAssocID="{7043D18C-02EA-4A5A-AB8C-60B297A49CCA}" presName="spaceBetweenRectangles" presStyleCnt="0"/>
      <dgm:spPr/>
    </dgm:pt>
    <dgm:pt modelId="{8B9FB72A-ABD0-C942-910A-8C229A792CED}" type="pres">
      <dgm:prSet presAssocID="{CEAEDE5C-888A-414C-82FE-B07CA74FE505}" presName="parentLin" presStyleCnt="0"/>
      <dgm:spPr/>
    </dgm:pt>
    <dgm:pt modelId="{040E0844-2A3B-494B-A682-2C93AFA8306D}" type="pres">
      <dgm:prSet presAssocID="{CEAEDE5C-888A-414C-82FE-B07CA74FE505}" presName="parentLeftMargin" presStyleLbl="node1" presStyleIdx="0" presStyleCnt="5"/>
      <dgm:spPr/>
    </dgm:pt>
    <dgm:pt modelId="{1ACBE016-FB8E-B942-880D-A676F38C03E5}" type="pres">
      <dgm:prSet presAssocID="{CEAEDE5C-888A-414C-82FE-B07CA74FE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DC2DA3-2684-2A4A-B547-B2AA6762DD03}" type="pres">
      <dgm:prSet presAssocID="{CEAEDE5C-888A-414C-82FE-B07CA74FE505}" presName="negativeSpace" presStyleCnt="0"/>
      <dgm:spPr/>
    </dgm:pt>
    <dgm:pt modelId="{AC76294B-D97D-C949-944D-5CF5BCFC9432}" type="pres">
      <dgm:prSet presAssocID="{CEAEDE5C-888A-414C-82FE-B07CA74FE505}" presName="childText" presStyleLbl="conFgAcc1" presStyleIdx="1" presStyleCnt="5">
        <dgm:presLayoutVars>
          <dgm:bulletEnabled val="1"/>
        </dgm:presLayoutVars>
      </dgm:prSet>
      <dgm:spPr/>
    </dgm:pt>
    <dgm:pt modelId="{91403A84-7A2A-1E4F-84A9-53A6184A85CE}" type="pres">
      <dgm:prSet presAssocID="{0625FA3A-EEF2-4F8C-92C6-00B782D28000}" presName="spaceBetweenRectangles" presStyleCnt="0"/>
      <dgm:spPr/>
    </dgm:pt>
    <dgm:pt modelId="{D11B8D22-3372-8844-98FD-60347237B60B}" type="pres">
      <dgm:prSet presAssocID="{9544371B-6AB3-4E6D-B580-D3ABA1133C15}" presName="parentLin" presStyleCnt="0"/>
      <dgm:spPr/>
    </dgm:pt>
    <dgm:pt modelId="{53554B9D-6347-3341-8872-52909B842C5E}" type="pres">
      <dgm:prSet presAssocID="{9544371B-6AB3-4E6D-B580-D3ABA1133C15}" presName="parentLeftMargin" presStyleLbl="node1" presStyleIdx="1" presStyleCnt="5"/>
      <dgm:spPr/>
    </dgm:pt>
    <dgm:pt modelId="{CE3F5D72-C5F6-7945-AF4A-4D0209736117}" type="pres">
      <dgm:prSet presAssocID="{9544371B-6AB3-4E6D-B580-D3ABA1133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DF4404-B04C-0A4C-A0B0-1E83BCBC72F0}" type="pres">
      <dgm:prSet presAssocID="{9544371B-6AB3-4E6D-B580-D3ABA1133C15}" presName="negativeSpace" presStyleCnt="0"/>
      <dgm:spPr/>
    </dgm:pt>
    <dgm:pt modelId="{3C6BEAA7-982A-4949-83C9-5E2808B915C7}" type="pres">
      <dgm:prSet presAssocID="{9544371B-6AB3-4E6D-B580-D3ABA1133C15}" presName="childText" presStyleLbl="conFgAcc1" presStyleIdx="2" presStyleCnt="5">
        <dgm:presLayoutVars>
          <dgm:bulletEnabled val="1"/>
        </dgm:presLayoutVars>
      </dgm:prSet>
      <dgm:spPr/>
    </dgm:pt>
    <dgm:pt modelId="{A38A7650-4B35-F948-B306-241A196E394F}" type="pres">
      <dgm:prSet presAssocID="{3D74AD5A-41D7-499C-80C2-810741E1A388}" presName="spaceBetweenRectangles" presStyleCnt="0"/>
      <dgm:spPr/>
    </dgm:pt>
    <dgm:pt modelId="{494E87F5-2A9E-514F-96C5-2A5E45B8AE47}" type="pres">
      <dgm:prSet presAssocID="{F625FC8A-85F2-4C7D-8D46-0C7C3C3D8FB8}" presName="parentLin" presStyleCnt="0"/>
      <dgm:spPr/>
    </dgm:pt>
    <dgm:pt modelId="{2EB425F1-69D6-7240-B9E9-6E60EC6DB27D}" type="pres">
      <dgm:prSet presAssocID="{F625FC8A-85F2-4C7D-8D46-0C7C3C3D8FB8}" presName="parentLeftMargin" presStyleLbl="node1" presStyleIdx="2" presStyleCnt="5"/>
      <dgm:spPr/>
    </dgm:pt>
    <dgm:pt modelId="{38E339D6-EE6F-9D47-9DB0-CD83481AF496}" type="pres">
      <dgm:prSet presAssocID="{F625FC8A-85F2-4C7D-8D46-0C7C3C3D8F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67DFB1-3896-7D41-9B32-609274E07A78}" type="pres">
      <dgm:prSet presAssocID="{F625FC8A-85F2-4C7D-8D46-0C7C3C3D8FB8}" presName="negativeSpace" presStyleCnt="0"/>
      <dgm:spPr/>
    </dgm:pt>
    <dgm:pt modelId="{D9F15114-F8F3-E741-8109-2FCDFB69474A}" type="pres">
      <dgm:prSet presAssocID="{F625FC8A-85F2-4C7D-8D46-0C7C3C3D8FB8}" presName="childText" presStyleLbl="conFgAcc1" presStyleIdx="3" presStyleCnt="5">
        <dgm:presLayoutVars>
          <dgm:bulletEnabled val="1"/>
        </dgm:presLayoutVars>
      </dgm:prSet>
      <dgm:spPr/>
    </dgm:pt>
    <dgm:pt modelId="{CDD24F1A-6D21-A445-A913-CD930855136A}" type="pres">
      <dgm:prSet presAssocID="{7CDDD901-49BC-435F-B2C0-88E7220ADF18}" presName="spaceBetweenRectangles" presStyleCnt="0"/>
      <dgm:spPr/>
    </dgm:pt>
    <dgm:pt modelId="{5A8FCCFE-25DA-5E47-AA40-6D69F80C316A}" type="pres">
      <dgm:prSet presAssocID="{A50A26CC-28B5-43CB-845B-607906F8FD95}" presName="parentLin" presStyleCnt="0"/>
      <dgm:spPr/>
    </dgm:pt>
    <dgm:pt modelId="{FBACE382-1596-D444-B7E3-7BAAB2A3D4F0}" type="pres">
      <dgm:prSet presAssocID="{A50A26CC-28B5-43CB-845B-607906F8FD95}" presName="parentLeftMargin" presStyleLbl="node1" presStyleIdx="3" presStyleCnt="5"/>
      <dgm:spPr/>
    </dgm:pt>
    <dgm:pt modelId="{BEC22376-E948-C846-808D-5DD1C90BA854}" type="pres">
      <dgm:prSet presAssocID="{A50A26CC-28B5-43CB-845B-607906F8F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03A771-B0EB-4E4E-A90C-91ED5EAFCF4A}" type="pres">
      <dgm:prSet presAssocID="{A50A26CC-28B5-43CB-845B-607906F8FD95}" presName="negativeSpace" presStyleCnt="0"/>
      <dgm:spPr/>
    </dgm:pt>
    <dgm:pt modelId="{CEB6C05D-175A-4F4B-A18B-2E5594D8688E}" type="pres">
      <dgm:prSet presAssocID="{A50A26CC-28B5-43CB-845B-607906F8F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99AD0E-5DCE-8D4D-84F9-4FDE56E55984}" type="presOf" srcId="{CEAEDE5C-888A-414C-82FE-B07CA74FE505}" destId="{040E0844-2A3B-494B-A682-2C93AFA8306D}" srcOrd="0" destOrd="0" presId="urn:microsoft.com/office/officeart/2005/8/layout/list1"/>
    <dgm:cxn modelId="{56ACBF13-5685-49A8-8378-7B3B3E8BA936}" srcId="{09C7F926-E214-448B-BA89-33606112E4C2}" destId="{9544371B-6AB3-4E6D-B580-D3ABA1133C15}" srcOrd="2" destOrd="0" parTransId="{F9E7655F-BF43-4D2C-B7A6-6745DC4A8B82}" sibTransId="{3D74AD5A-41D7-499C-80C2-810741E1A388}"/>
    <dgm:cxn modelId="{365E7B38-2A08-43E8-ACDB-7C6477DC8C2C}" srcId="{09C7F926-E214-448B-BA89-33606112E4C2}" destId="{CEAEDE5C-888A-414C-82FE-B07CA74FE505}" srcOrd="1" destOrd="0" parTransId="{40454CE4-4351-4F17-B045-2376542F5E6C}" sibTransId="{0625FA3A-EEF2-4F8C-92C6-00B782D28000}"/>
    <dgm:cxn modelId="{1FABB747-80A8-6748-8380-45334BD33BC8}" type="presOf" srcId="{09C7F926-E214-448B-BA89-33606112E4C2}" destId="{0122F0C5-FBE2-1F49-86E1-5D36DC19E19D}" srcOrd="0" destOrd="0" presId="urn:microsoft.com/office/officeart/2005/8/layout/list1"/>
    <dgm:cxn modelId="{72884A57-4432-174C-B937-61042247426A}" type="presOf" srcId="{9544371B-6AB3-4E6D-B580-D3ABA1133C15}" destId="{53554B9D-6347-3341-8872-52909B842C5E}" srcOrd="0" destOrd="0" presId="urn:microsoft.com/office/officeart/2005/8/layout/list1"/>
    <dgm:cxn modelId="{639EE370-CDB8-426D-A186-F188E3EF9906}" srcId="{09C7F926-E214-448B-BA89-33606112E4C2}" destId="{A50A26CC-28B5-43CB-845B-607906F8FD95}" srcOrd="4" destOrd="0" parTransId="{02A77B4B-996E-4906-A4E1-00D8BFB5DD5B}" sibTransId="{4BF24C72-DE34-493B-837A-F3925D1CFC41}"/>
    <dgm:cxn modelId="{6F365775-56EF-314D-A64F-86E49146E76E}" type="presOf" srcId="{A50A26CC-28B5-43CB-845B-607906F8FD95}" destId="{FBACE382-1596-D444-B7E3-7BAAB2A3D4F0}" srcOrd="0" destOrd="0" presId="urn:microsoft.com/office/officeart/2005/8/layout/list1"/>
    <dgm:cxn modelId="{21BE8283-301E-A64F-AEC1-CFBB44DEDD61}" type="presOf" srcId="{F625FC8A-85F2-4C7D-8D46-0C7C3C3D8FB8}" destId="{2EB425F1-69D6-7240-B9E9-6E60EC6DB27D}" srcOrd="0" destOrd="0" presId="urn:microsoft.com/office/officeart/2005/8/layout/list1"/>
    <dgm:cxn modelId="{8F1AA793-A56D-3A45-94AC-6BE108C33510}" type="presOf" srcId="{4DD7C6BE-1CDF-4802-8E55-A1DED7CB9094}" destId="{BEEF7B6F-B9AA-7D46-98E7-C3A2139A36E6}" srcOrd="1" destOrd="0" presId="urn:microsoft.com/office/officeart/2005/8/layout/list1"/>
    <dgm:cxn modelId="{D44D5595-6924-5944-B8FF-9BA08BE7D2F0}" type="presOf" srcId="{F625FC8A-85F2-4C7D-8D46-0C7C3C3D8FB8}" destId="{38E339D6-EE6F-9D47-9DB0-CD83481AF496}" srcOrd="1" destOrd="0" presId="urn:microsoft.com/office/officeart/2005/8/layout/list1"/>
    <dgm:cxn modelId="{52A144A3-40A0-D84C-89F3-CA4D3FED61E5}" type="presOf" srcId="{CEAEDE5C-888A-414C-82FE-B07CA74FE505}" destId="{1ACBE016-FB8E-B942-880D-A676F38C03E5}" srcOrd="1" destOrd="0" presId="urn:microsoft.com/office/officeart/2005/8/layout/list1"/>
    <dgm:cxn modelId="{17BFC4A8-ED76-2A4A-A138-EF3B1ED15845}" type="presOf" srcId="{9544371B-6AB3-4E6D-B580-D3ABA1133C15}" destId="{CE3F5D72-C5F6-7945-AF4A-4D0209736117}" srcOrd="1" destOrd="0" presId="urn:microsoft.com/office/officeart/2005/8/layout/list1"/>
    <dgm:cxn modelId="{172AA5AF-C94C-1F49-AF50-78AB16504BE5}" type="presOf" srcId="{A50A26CC-28B5-43CB-845B-607906F8FD95}" destId="{BEC22376-E948-C846-808D-5DD1C90BA854}" srcOrd="1" destOrd="0" presId="urn:microsoft.com/office/officeart/2005/8/layout/list1"/>
    <dgm:cxn modelId="{BAA838BB-E811-4218-9915-5DC07EFCC6A2}" srcId="{09C7F926-E214-448B-BA89-33606112E4C2}" destId="{4DD7C6BE-1CDF-4802-8E55-A1DED7CB9094}" srcOrd="0" destOrd="0" parTransId="{002B3B5D-E930-4ECE-8152-20C68F0472C9}" sibTransId="{7043D18C-02EA-4A5A-AB8C-60B297A49CCA}"/>
    <dgm:cxn modelId="{3B3CFFEB-D674-49C1-A948-AEF4D23667EE}" srcId="{09C7F926-E214-448B-BA89-33606112E4C2}" destId="{F625FC8A-85F2-4C7D-8D46-0C7C3C3D8FB8}" srcOrd="3" destOrd="0" parTransId="{042FBBD4-1581-4298-826E-984B93E74D8A}" sibTransId="{7CDDD901-49BC-435F-B2C0-88E7220ADF18}"/>
    <dgm:cxn modelId="{C987F2FC-8844-5D42-8C94-673C884840BC}" type="presOf" srcId="{4DD7C6BE-1CDF-4802-8E55-A1DED7CB9094}" destId="{428E3F64-A822-A647-A9D6-B53CC8B43AFE}" srcOrd="0" destOrd="0" presId="urn:microsoft.com/office/officeart/2005/8/layout/list1"/>
    <dgm:cxn modelId="{C9FB70BF-9FB9-F448-A035-2CD4861A90A2}" type="presParOf" srcId="{0122F0C5-FBE2-1F49-86E1-5D36DC19E19D}" destId="{52170169-3C8A-6241-ABCF-0CD6B47A54FC}" srcOrd="0" destOrd="0" presId="urn:microsoft.com/office/officeart/2005/8/layout/list1"/>
    <dgm:cxn modelId="{C22E7D9A-976C-7E4A-86D2-B2CBB24DB7E2}" type="presParOf" srcId="{52170169-3C8A-6241-ABCF-0CD6B47A54FC}" destId="{428E3F64-A822-A647-A9D6-B53CC8B43AFE}" srcOrd="0" destOrd="0" presId="urn:microsoft.com/office/officeart/2005/8/layout/list1"/>
    <dgm:cxn modelId="{EE93430A-89EA-B24F-8E45-FE61811BAB1B}" type="presParOf" srcId="{52170169-3C8A-6241-ABCF-0CD6B47A54FC}" destId="{BEEF7B6F-B9AA-7D46-98E7-C3A2139A36E6}" srcOrd="1" destOrd="0" presId="urn:microsoft.com/office/officeart/2005/8/layout/list1"/>
    <dgm:cxn modelId="{906228E3-9AA3-B34F-92D1-84A4C54F05C0}" type="presParOf" srcId="{0122F0C5-FBE2-1F49-86E1-5D36DC19E19D}" destId="{6ABAB82C-203F-9143-87C0-DDF1A37E3F15}" srcOrd="1" destOrd="0" presId="urn:microsoft.com/office/officeart/2005/8/layout/list1"/>
    <dgm:cxn modelId="{4CF4BEC9-3DF3-0C47-967D-8826F03BA0FD}" type="presParOf" srcId="{0122F0C5-FBE2-1F49-86E1-5D36DC19E19D}" destId="{1B034FF7-B5D8-5E4E-81FD-E65ACE8B0BD9}" srcOrd="2" destOrd="0" presId="urn:microsoft.com/office/officeart/2005/8/layout/list1"/>
    <dgm:cxn modelId="{61B2132B-7390-504B-9F82-1B1E766F6ADA}" type="presParOf" srcId="{0122F0C5-FBE2-1F49-86E1-5D36DC19E19D}" destId="{32D56CD2-6B14-A542-B56C-C5BEBCF2BB85}" srcOrd="3" destOrd="0" presId="urn:microsoft.com/office/officeart/2005/8/layout/list1"/>
    <dgm:cxn modelId="{4BAC1537-60BE-C342-8978-C87E5699D1B8}" type="presParOf" srcId="{0122F0C5-FBE2-1F49-86E1-5D36DC19E19D}" destId="{8B9FB72A-ABD0-C942-910A-8C229A792CED}" srcOrd="4" destOrd="0" presId="urn:microsoft.com/office/officeart/2005/8/layout/list1"/>
    <dgm:cxn modelId="{5F578C34-E9CC-BF49-A56B-0D210EF00B35}" type="presParOf" srcId="{8B9FB72A-ABD0-C942-910A-8C229A792CED}" destId="{040E0844-2A3B-494B-A682-2C93AFA8306D}" srcOrd="0" destOrd="0" presId="urn:microsoft.com/office/officeart/2005/8/layout/list1"/>
    <dgm:cxn modelId="{13CA9872-4AB4-D84F-A8E7-419E52DCD631}" type="presParOf" srcId="{8B9FB72A-ABD0-C942-910A-8C229A792CED}" destId="{1ACBE016-FB8E-B942-880D-A676F38C03E5}" srcOrd="1" destOrd="0" presId="urn:microsoft.com/office/officeart/2005/8/layout/list1"/>
    <dgm:cxn modelId="{6E5C14D5-9449-214C-9C15-049804D7DAB9}" type="presParOf" srcId="{0122F0C5-FBE2-1F49-86E1-5D36DC19E19D}" destId="{FEDC2DA3-2684-2A4A-B547-B2AA6762DD03}" srcOrd="5" destOrd="0" presId="urn:microsoft.com/office/officeart/2005/8/layout/list1"/>
    <dgm:cxn modelId="{33E2E3C4-6CDB-1849-B416-56E45DB43841}" type="presParOf" srcId="{0122F0C5-FBE2-1F49-86E1-5D36DC19E19D}" destId="{AC76294B-D97D-C949-944D-5CF5BCFC9432}" srcOrd="6" destOrd="0" presId="urn:microsoft.com/office/officeart/2005/8/layout/list1"/>
    <dgm:cxn modelId="{94678FC5-DD86-2547-9B73-E230DFB38AD6}" type="presParOf" srcId="{0122F0C5-FBE2-1F49-86E1-5D36DC19E19D}" destId="{91403A84-7A2A-1E4F-84A9-53A6184A85CE}" srcOrd="7" destOrd="0" presId="urn:microsoft.com/office/officeart/2005/8/layout/list1"/>
    <dgm:cxn modelId="{341AADE2-97CD-2E4C-9CCA-FD8CEDE57BAA}" type="presParOf" srcId="{0122F0C5-FBE2-1F49-86E1-5D36DC19E19D}" destId="{D11B8D22-3372-8844-98FD-60347237B60B}" srcOrd="8" destOrd="0" presId="urn:microsoft.com/office/officeart/2005/8/layout/list1"/>
    <dgm:cxn modelId="{FB7DCEAA-76F5-A740-996B-011486BB3B1E}" type="presParOf" srcId="{D11B8D22-3372-8844-98FD-60347237B60B}" destId="{53554B9D-6347-3341-8872-52909B842C5E}" srcOrd="0" destOrd="0" presId="urn:microsoft.com/office/officeart/2005/8/layout/list1"/>
    <dgm:cxn modelId="{5D1DFB56-7B9A-774F-B625-367F51471E0B}" type="presParOf" srcId="{D11B8D22-3372-8844-98FD-60347237B60B}" destId="{CE3F5D72-C5F6-7945-AF4A-4D0209736117}" srcOrd="1" destOrd="0" presId="urn:microsoft.com/office/officeart/2005/8/layout/list1"/>
    <dgm:cxn modelId="{8D80BDE6-784A-3640-A9EE-033A090DEDE6}" type="presParOf" srcId="{0122F0C5-FBE2-1F49-86E1-5D36DC19E19D}" destId="{E5DF4404-B04C-0A4C-A0B0-1E83BCBC72F0}" srcOrd="9" destOrd="0" presId="urn:microsoft.com/office/officeart/2005/8/layout/list1"/>
    <dgm:cxn modelId="{0C53CD2D-BAAC-754B-BF55-AA2BA08476E2}" type="presParOf" srcId="{0122F0C5-FBE2-1F49-86E1-5D36DC19E19D}" destId="{3C6BEAA7-982A-4949-83C9-5E2808B915C7}" srcOrd="10" destOrd="0" presId="urn:microsoft.com/office/officeart/2005/8/layout/list1"/>
    <dgm:cxn modelId="{53210153-5D01-1F4A-B12C-E986595B6E11}" type="presParOf" srcId="{0122F0C5-FBE2-1F49-86E1-5D36DC19E19D}" destId="{A38A7650-4B35-F948-B306-241A196E394F}" srcOrd="11" destOrd="0" presId="urn:microsoft.com/office/officeart/2005/8/layout/list1"/>
    <dgm:cxn modelId="{82B6B8C6-D2D1-B94C-B759-F5B33B991D3B}" type="presParOf" srcId="{0122F0C5-FBE2-1F49-86E1-5D36DC19E19D}" destId="{494E87F5-2A9E-514F-96C5-2A5E45B8AE47}" srcOrd="12" destOrd="0" presId="urn:microsoft.com/office/officeart/2005/8/layout/list1"/>
    <dgm:cxn modelId="{A89C3CFC-24B6-F740-99A4-60C8F27C79EC}" type="presParOf" srcId="{494E87F5-2A9E-514F-96C5-2A5E45B8AE47}" destId="{2EB425F1-69D6-7240-B9E9-6E60EC6DB27D}" srcOrd="0" destOrd="0" presId="urn:microsoft.com/office/officeart/2005/8/layout/list1"/>
    <dgm:cxn modelId="{50128718-01CF-D94C-BCB7-CAE38002D780}" type="presParOf" srcId="{494E87F5-2A9E-514F-96C5-2A5E45B8AE47}" destId="{38E339D6-EE6F-9D47-9DB0-CD83481AF496}" srcOrd="1" destOrd="0" presId="urn:microsoft.com/office/officeart/2005/8/layout/list1"/>
    <dgm:cxn modelId="{65CEE68A-E7DC-6349-9CF1-F0509ED21035}" type="presParOf" srcId="{0122F0C5-FBE2-1F49-86E1-5D36DC19E19D}" destId="{0967DFB1-3896-7D41-9B32-609274E07A78}" srcOrd="13" destOrd="0" presId="urn:microsoft.com/office/officeart/2005/8/layout/list1"/>
    <dgm:cxn modelId="{63B6D7E4-3A10-234A-AA66-CBA588BD1D04}" type="presParOf" srcId="{0122F0C5-FBE2-1F49-86E1-5D36DC19E19D}" destId="{D9F15114-F8F3-E741-8109-2FCDFB69474A}" srcOrd="14" destOrd="0" presId="urn:microsoft.com/office/officeart/2005/8/layout/list1"/>
    <dgm:cxn modelId="{F1005BA9-B544-C040-958E-E8FF1324B24B}" type="presParOf" srcId="{0122F0C5-FBE2-1F49-86E1-5D36DC19E19D}" destId="{CDD24F1A-6D21-A445-A913-CD930855136A}" srcOrd="15" destOrd="0" presId="urn:microsoft.com/office/officeart/2005/8/layout/list1"/>
    <dgm:cxn modelId="{EBAF980F-3474-874C-8DF0-B7B29A88DD50}" type="presParOf" srcId="{0122F0C5-FBE2-1F49-86E1-5D36DC19E19D}" destId="{5A8FCCFE-25DA-5E47-AA40-6D69F80C316A}" srcOrd="16" destOrd="0" presId="urn:microsoft.com/office/officeart/2005/8/layout/list1"/>
    <dgm:cxn modelId="{13A28CDD-4027-2A42-8DDB-2670BCC6C1AC}" type="presParOf" srcId="{5A8FCCFE-25DA-5E47-AA40-6D69F80C316A}" destId="{FBACE382-1596-D444-B7E3-7BAAB2A3D4F0}" srcOrd="0" destOrd="0" presId="urn:microsoft.com/office/officeart/2005/8/layout/list1"/>
    <dgm:cxn modelId="{16C352C7-8421-B346-AE7D-EE02885C9F15}" type="presParOf" srcId="{5A8FCCFE-25DA-5E47-AA40-6D69F80C316A}" destId="{BEC22376-E948-C846-808D-5DD1C90BA854}" srcOrd="1" destOrd="0" presId="urn:microsoft.com/office/officeart/2005/8/layout/list1"/>
    <dgm:cxn modelId="{49331B7B-CED1-7947-B7A6-04BA3CB254BD}" type="presParOf" srcId="{0122F0C5-FBE2-1F49-86E1-5D36DC19E19D}" destId="{8803A771-B0EB-4E4E-A90C-91ED5EAFCF4A}" srcOrd="17" destOrd="0" presId="urn:microsoft.com/office/officeart/2005/8/layout/list1"/>
    <dgm:cxn modelId="{29A63971-AFDF-D84D-A9C1-D336D311187B}" type="presParOf" srcId="{0122F0C5-FBE2-1F49-86E1-5D36DC19E19D}" destId="{CEB6C05D-175A-4F4B-A18B-2E5594D86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7F926-E214-448B-BA89-33606112E4C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EDE5C-888A-414C-82FE-B07CA74FE505}">
      <dgm:prSet custT="1"/>
      <dgm:spPr/>
      <dgm:t>
        <a:bodyPr/>
        <a:lstStyle/>
        <a:p>
          <a:r>
            <a:rPr lang="en-US" sz="2000" dirty="0"/>
            <a:t>Portable</a:t>
          </a:r>
        </a:p>
      </dgm:t>
    </dgm:pt>
    <dgm:pt modelId="{40454CE4-4351-4F17-B045-2376542F5E6C}" type="parTrans" cxnId="{365E7B38-2A08-43E8-ACDB-7C6477DC8C2C}">
      <dgm:prSet/>
      <dgm:spPr/>
      <dgm:t>
        <a:bodyPr/>
        <a:lstStyle/>
        <a:p>
          <a:endParaRPr lang="en-US"/>
        </a:p>
      </dgm:t>
    </dgm:pt>
    <dgm:pt modelId="{0625FA3A-EEF2-4F8C-92C6-00B782D28000}" type="sibTrans" cxnId="{365E7B38-2A08-43E8-ACDB-7C6477DC8C2C}">
      <dgm:prSet/>
      <dgm:spPr/>
      <dgm:t>
        <a:bodyPr/>
        <a:lstStyle/>
        <a:p>
          <a:endParaRPr lang="en-US"/>
        </a:p>
      </dgm:t>
    </dgm:pt>
    <dgm:pt modelId="{4DD7C6BE-1CDF-4802-8E55-A1DED7CB9094}">
      <dgm:prSet custT="1"/>
      <dgm:spPr/>
      <dgm:t>
        <a:bodyPr/>
        <a:lstStyle/>
        <a:p>
          <a:r>
            <a:rPr lang="en-US" sz="2000" dirty="0"/>
            <a:t>Fast prototyping</a:t>
          </a:r>
        </a:p>
      </dgm:t>
    </dgm:pt>
    <dgm:pt modelId="{002B3B5D-E930-4ECE-8152-20C68F0472C9}" type="parTrans" cxnId="{BAA838BB-E811-4218-9915-5DC07EFCC6A2}">
      <dgm:prSet/>
      <dgm:spPr/>
      <dgm:t>
        <a:bodyPr/>
        <a:lstStyle/>
        <a:p>
          <a:endParaRPr lang="en-US"/>
        </a:p>
      </dgm:t>
    </dgm:pt>
    <dgm:pt modelId="{7043D18C-02EA-4A5A-AB8C-60B297A49CCA}" type="sibTrans" cxnId="{BAA838BB-E811-4218-9915-5DC07EFCC6A2}">
      <dgm:prSet/>
      <dgm:spPr/>
      <dgm:t>
        <a:bodyPr/>
        <a:lstStyle/>
        <a:p>
          <a:endParaRPr lang="en-US"/>
        </a:p>
      </dgm:t>
    </dgm:pt>
    <dgm:pt modelId="{9544371B-6AB3-4E6D-B580-D3ABA1133C15}">
      <dgm:prSet custT="1"/>
      <dgm:spPr/>
      <dgm:t>
        <a:bodyPr/>
        <a:lstStyle/>
        <a:p>
          <a:r>
            <a:rPr lang="en-US" sz="2000" dirty="0"/>
            <a:t>Reproducible</a:t>
          </a:r>
        </a:p>
      </dgm:t>
    </dgm:pt>
    <dgm:pt modelId="{F9E7655F-BF43-4D2C-B7A6-6745DC4A8B82}" type="parTrans" cxnId="{56ACBF13-5685-49A8-8378-7B3B3E8BA936}">
      <dgm:prSet/>
      <dgm:spPr/>
      <dgm:t>
        <a:bodyPr/>
        <a:lstStyle/>
        <a:p>
          <a:endParaRPr lang="en-US"/>
        </a:p>
      </dgm:t>
    </dgm:pt>
    <dgm:pt modelId="{3D74AD5A-41D7-499C-80C2-810741E1A388}" type="sibTrans" cxnId="{56ACBF13-5685-49A8-8378-7B3B3E8BA936}">
      <dgm:prSet/>
      <dgm:spPr/>
      <dgm:t>
        <a:bodyPr/>
        <a:lstStyle/>
        <a:p>
          <a:endParaRPr lang="en-US"/>
        </a:p>
      </dgm:t>
    </dgm:pt>
    <dgm:pt modelId="{F625FC8A-85F2-4C7D-8D46-0C7C3C3D8FB8}">
      <dgm:prSet custT="1"/>
      <dgm:spPr/>
      <dgm:t>
        <a:bodyPr/>
        <a:lstStyle/>
        <a:p>
          <a:r>
            <a:rPr lang="en-US" sz="2000" dirty="0"/>
            <a:t>Batch scheduling + parallelism </a:t>
          </a:r>
        </a:p>
      </dgm:t>
    </dgm:pt>
    <dgm:pt modelId="{042FBBD4-1581-4298-826E-984B93E74D8A}" type="parTrans" cxnId="{3B3CFFEB-D674-49C1-A948-AEF4D23667EE}">
      <dgm:prSet/>
      <dgm:spPr/>
      <dgm:t>
        <a:bodyPr/>
        <a:lstStyle/>
        <a:p>
          <a:endParaRPr lang="en-US"/>
        </a:p>
      </dgm:t>
    </dgm:pt>
    <dgm:pt modelId="{7CDDD901-49BC-435F-B2C0-88E7220ADF18}" type="sibTrans" cxnId="{3B3CFFEB-D674-49C1-A948-AEF4D23667EE}">
      <dgm:prSet/>
      <dgm:spPr/>
      <dgm:t>
        <a:bodyPr/>
        <a:lstStyle/>
        <a:p>
          <a:endParaRPr lang="en-US"/>
        </a:p>
      </dgm:t>
    </dgm:pt>
    <dgm:pt modelId="{A50A26CC-28B5-43CB-845B-607906F8FD95}">
      <dgm:prSet custT="1"/>
      <dgm:spPr/>
      <dgm:t>
        <a:bodyPr/>
        <a:lstStyle/>
        <a:p>
          <a:r>
            <a:rPr lang="en-US" sz="2000" dirty="0"/>
            <a:t>Organized I/O</a:t>
          </a:r>
        </a:p>
      </dgm:t>
    </dgm:pt>
    <dgm:pt modelId="{02A77B4B-996E-4906-A4E1-00D8BFB5DD5B}" type="parTrans" cxnId="{639EE370-CDB8-426D-A186-F188E3EF9906}">
      <dgm:prSet/>
      <dgm:spPr/>
      <dgm:t>
        <a:bodyPr/>
        <a:lstStyle/>
        <a:p>
          <a:endParaRPr lang="en-US"/>
        </a:p>
      </dgm:t>
    </dgm:pt>
    <dgm:pt modelId="{4BF24C72-DE34-493B-837A-F3925D1CFC41}" type="sibTrans" cxnId="{639EE370-CDB8-426D-A186-F188E3EF9906}">
      <dgm:prSet/>
      <dgm:spPr/>
      <dgm:t>
        <a:bodyPr/>
        <a:lstStyle/>
        <a:p>
          <a:endParaRPr lang="en-US"/>
        </a:p>
      </dgm:t>
    </dgm:pt>
    <dgm:pt modelId="{0122F0C5-FBE2-1F49-86E1-5D36DC19E19D}" type="pres">
      <dgm:prSet presAssocID="{09C7F926-E214-448B-BA89-33606112E4C2}" presName="linear" presStyleCnt="0">
        <dgm:presLayoutVars>
          <dgm:dir/>
          <dgm:animLvl val="lvl"/>
          <dgm:resizeHandles val="exact"/>
        </dgm:presLayoutVars>
      </dgm:prSet>
      <dgm:spPr/>
    </dgm:pt>
    <dgm:pt modelId="{52170169-3C8A-6241-ABCF-0CD6B47A54FC}" type="pres">
      <dgm:prSet presAssocID="{4DD7C6BE-1CDF-4802-8E55-A1DED7CB9094}" presName="parentLin" presStyleCnt="0"/>
      <dgm:spPr/>
    </dgm:pt>
    <dgm:pt modelId="{428E3F64-A822-A647-A9D6-B53CC8B43AFE}" type="pres">
      <dgm:prSet presAssocID="{4DD7C6BE-1CDF-4802-8E55-A1DED7CB9094}" presName="parentLeftMargin" presStyleLbl="node1" presStyleIdx="0" presStyleCnt="5"/>
      <dgm:spPr/>
    </dgm:pt>
    <dgm:pt modelId="{BEEF7B6F-B9AA-7D46-98E7-C3A2139A36E6}" type="pres">
      <dgm:prSet presAssocID="{4DD7C6BE-1CDF-4802-8E55-A1DED7CB90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BAB82C-203F-9143-87C0-DDF1A37E3F15}" type="pres">
      <dgm:prSet presAssocID="{4DD7C6BE-1CDF-4802-8E55-A1DED7CB9094}" presName="negativeSpace" presStyleCnt="0"/>
      <dgm:spPr/>
    </dgm:pt>
    <dgm:pt modelId="{1B034FF7-B5D8-5E4E-81FD-E65ACE8B0BD9}" type="pres">
      <dgm:prSet presAssocID="{4DD7C6BE-1CDF-4802-8E55-A1DED7CB9094}" presName="childText" presStyleLbl="conFgAcc1" presStyleIdx="0" presStyleCnt="5">
        <dgm:presLayoutVars>
          <dgm:bulletEnabled val="1"/>
        </dgm:presLayoutVars>
      </dgm:prSet>
      <dgm:spPr/>
    </dgm:pt>
    <dgm:pt modelId="{32D56CD2-6B14-A542-B56C-C5BEBCF2BB85}" type="pres">
      <dgm:prSet presAssocID="{7043D18C-02EA-4A5A-AB8C-60B297A49CCA}" presName="spaceBetweenRectangles" presStyleCnt="0"/>
      <dgm:spPr/>
    </dgm:pt>
    <dgm:pt modelId="{8B9FB72A-ABD0-C942-910A-8C229A792CED}" type="pres">
      <dgm:prSet presAssocID="{CEAEDE5C-888A-414C-82FE-B07CA74FE505}" presName="parentLin" presStyleCnt="0"/>
      <dgm:spPr/>
    </dgm:pt>
    <dgm:pt modelId="{040E0844-2A3B-494B-A682-2C93AFA8306D}" type="pres">
      <dgm:prSet presAssocID="{CEAEDE5C-888A-414C-82FE-B07CA74FE505}" presName="parentLeftMargin" presStyleLbl="node1" presStyleIdx="0" presStyleCnt="5"/>
      <dgm:spPr/>
    </dgm:pt>
    <dgm:pt modelId="{1ACBE016-FB8E-B942-880D-A676F38C03E5}" type="pres">
      <dgm:prSet presAssocID="{CEAEDE5C-888A-414C-82FE-B07CA74FE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DC2DA3-2684-2A4A-B547-B2AA6762DD03}" type="pres">
      <dgm:prSet presAssocID="{CEAEDE5C-888A-414C-82FE-B07CA74FE505}" presName="negativeSpace" presStyleCnt="0"/>
      <dgm:spPr/>
    </dgm:pt>
    <dgm:pt modelId="{AC76294B-D97D-C949-944D-5CF5BCFC9432}" type="pres">
      <dgm:prSet presAssocID="{CEAEDE5C-888A-414C-82FE-B07CA74FE505}" presName="childText" presStyleLbl="conFgAcc1" presStyleIdx="1" presStyleCnt="5">
        <dgm:presLayoutVars>
          <dgm:bulletEnabled val="1"/>
        </dgm:presLayoutVars>
      </dgm:prSet>
      <dgm:spPr/>
    </dgm:pt>
    <dgm:pt modelId="{91403A84-7A2A-1E4F-84A9-53A6184A85CE}" type="pres">
      <dgm:prSet presAssocID="{0625FA3A-EEF2-4F8C-92C6-00B782D28000}" presName="spaceBetweenRectangles" presStyleCnt="0"/>
      <dgm:spPr/>
    </dgm:pt>
    <dgm:pt modelId="{D11B8D22-3372-8844-98FD-60347237B60B}" type="pres">
      <dgm:prSet presAssocID="{9544371B-6AB3-4E6D-B580-D3ABA1133C15}" presName="parentLin" presStyleCnt="0"/>
      <dgm:spPr/>
    </dgm:pt>
    <dgm:pt modelId="{53554B9D-6347-3341-8872-52909B842C5E}" type="pres">
      <dgm:prSet presAssocID="{9544371B-6AB3-4E6D-B580-D3ABA1133C15}" presName="parentLeftMargin" presStyleLbl="node1" presStyleIdx="1" presStyleCnt="5"/>
      <dgm:spPr/>
    </dgm:pt>
    <dgm:pt modelId="{CE3F5D72-C5F6-7945-AF4A-4D0209736117}" type="pres">
      <dgm:prSet presAssocID="{9544371B-6AB3-4E6D-B580-D3ABA1133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DF4404-B04C-0A4C-A0B0-1E83BCBC72F0}" type="pres">
      <dgm:prSet presAssocID="{9544371B-6AB3-4E6D-B580-D3ABA1133C15}" presName="negativeSpace" presStyleCnt="0"/>
      <dgm:spPr/>
    </dgm:pt>
    <dgm:pt modelId="{3C6BEAA7-982A-4949-83C9-5E2808B915C7}" type="pres">
      <dgm:prSet presAssocID="{9544371B-6AB3-4E6D-B580-D3ABA1133C15}" presName="childText" presStyleLbl="conFgAcc1" presStyleIdx="2" presStyleCnt="5">
        <dgm:presLayoutVars>
          <dgm:bulletEnabled val="1"/>
        </dgm:presLayoutVars>
      </dgm:prSet>
      <dgm:spPr/>
    </dgm:pt>
    <dgm:pt modelId="{A38A7650-4B35-F948-B306-241A196E394F}" type="pres">
      <dgm:prSet presAssocID="{3D74AD5A-41D7-499C-80C2-810741E1A388}" presName="spaceBetweenRectangles" presStyleCnt="0"/>
      <dgm:spPr/>
    </dgm:pt>
    <dgm:pt modelId="{494E87F5-2A9E-514F-96C5-2A5E45B8AE47}" type="pres">
      <dgm:prSet presAssocID="{F625FC8A-85F2-4C7D-8D46-0C7C3C3D8FB8}" presName="parentLin" presStyleCnt="0"/>
      <dgm:spPr/>
    </dgm:pt>
    <dgm:pt modelId="{2EB425F1-69D6-7240-B9E9-6E60EC6DB27D}" type="pres">
      <dgm:prSet presAssocID="{F625FC8A-85F2-4C7D-8D46-0C7C3C3D8FB8}" presName="parentLeftMargin" presStyleLbl="node1" presStyleIdx="2" presStyleCnt="5"/>
      <dgm:spPr/>
    </dgm:pt>
    <dgm:pt modelId="{38E339D6-EE6F-9D47-9DB0-CD83481AF496}" type="pres">
      <dgm:prSet presAssocID="{F625FC8A-85F2-4C7D-8D46-0C7C3C3D8F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67DFB1-3896-7D41-9B32-609274E07A78}" type="pres">
      <dgm:prSet presAssocID="{F625FC8A-85F2-4C7D-8D46-0C7C3C3D8FB8}" presName="negativeSpace" presStyleCnt="0"/>
      <dgm:spPr/>
    </dgm:pt>
    <dgm:pt modelId="{D9F15114-F8F3-E741-8109-2FCDFB69474A}" type="pres">
      <dgm:prSet presAssocID="{F625FC8A-85F2-4C7D-8D46-0C7C3C3D8FB8}" presName="childText" presStyleLbl="conFgAcc1" presStyleIdx="3" presStyleCnt="5">
        <dgm:presLayoutVars>
          <dgm:bulletEnabled val="1"/>
        </dgm:presLayoutVars>
      </dgm:prSet>
      <dgm:spPr/>
    </dgm:pt>
    <dgm:pt modelId="{CDD24F1A-6D21-A445-A913-CD930855136A}" type="pres">
      <dgm:prSet presAssocID="{7CDDD901-49BC-435F-B2C0-88E7220ADF18}" presName="spaceBetweenRectangles" presStyleCnt="0"/>
      <dgm:spPr/>
    </dgm:pt>
    <dgm:pt modelId="{5A8FCCFE-25DA-5E47-AA40-6D69F80C316A}" type="pres">
      <dgm:prSet presAssocID="{A50A26CC-28B5-43CB-845B-607906F8FD95}" presName="parentLin" presStyleCnt="0"/>
      <dgm:spPr/>
    </dgm:pt>
    <dgm:pt modelId="{FBACE382-1596-D444-B7E3-7BAAB2A3D4F0}" type="pres">
      <dgm:prSet presAssocID="{A50A26CC-28B5-43CB-845B-607906F8FD95}" presName="parentLeftMargin" presStyleLbl="node1" presStyleIdx="3" presStyleCnt="5"/>
      <dgm:spPr/>
    </dgm:pt>
    <dgm:pt modelId="{BEC22376-E948-C846-808D-5DD1C90BA854}" type="pres">
      <dgm:prSet presAssocID="{A50A26CC-28B5-43CB-845B-607906F8F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03A771-B0EB-4E4E-A90C-91ED5EAFCF4A}" type="pres">
      <dgm:prSet presAssocID="{A50A26CC-28B5-43CB-845B-607906F8FD95}" presName="negativeSpace" presStyleCnt="0"/>
      <dgm:spPr/>
    </dgm:pt>
    <dgm:pt modelId="{CEB6C05D-175A-4F4B-A18B-2E5594D8688E}" type="pres">
      <dgm:prSet presAssocID="{A50A26CC-28B5-43CB-845B-607906F8F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99AD0E-5DCE-8D4D-84F9-4FDE56E55984}" type="presOf" srcId="{CEAEDE5C-888A-414C-82FE-B07CA74FE505}" destId="{040E0844-2A3B-494B-A682-2C93AFA8306D}" srcOrd="0" destOrd="0" presId="urn:microsoft.com/office/officeart/2005/8/layout/list1"/>
    <dgm:cxn modelId="{56ACBF13-5685-49A8-8378-7B3B3E8BA936}" srcId="{09C7F926-E214-448B-BA89-33606112E4C2}" destId="{9544371B-6AB3-4E6D-B580-D3ABA1133C15}" srcOrd="2" destOrd="0" parTransId="{F9E7655F-BF43-4D2C-B7A6-6745DC4A8B82}" sibTransId="{3D74AD5A-41D7-499C-80C2-810741E1A388}"/>
    <dgm:cxn modelId="{365E7B38-2A08-43E8-ACDB-7C6477DC8C2C}" srcId="{09C7F926-E214-448B-BA89-33606112E4C2}" destId="{CEAEDE5C-888A-414C-82FE-B07CA74FE505}" srcOrd="1" destOrd="0" parTransId="{40454CE4-4351-4F17-B045-2376542F5E6C}" sibTransId="{0625FA3A-EEF2-4F8C-92C6-00B782D28000}"/>
    <dgm:cxn modelId="{1FABB747-80A8-6748-8380-45334BD33BC8}" type="presOf" srcId="{09C7F926-E214-448B-BA89-33606112E4C2}" destId="{0122F0C5-FBE2-1F49-86E1-5D36DC19E19D}" srcOrd="0" destOrd="0" presId="urn:microsoft.com/office/officeart/2005/8/layout/list1"/>
    <dgm:cxn modelId="{72884A57-4432-174C-B937-61042247426A}" type="presOf" srcId="{9544371B-6AB3-4E6D-B580-D3ABA1133C15}" destId="{53554B9D-6347-3341-8872-52909B842C5E}" srcOrd="0" destOrd="0" presId="urn:microsoft.com/office/officeart/2005/8/layout/list1"/>
    <dgm:cxn modelId="{639EE370-CDB8-426D-A186-F188E3EF9906}" srcId="{09C7F926-E214-448B-BA89-33606112E4C2}" destId="{A50A26CC-28B5-43CB-845B-607906F8FD95}" srcOrd="4" destOrd="0" parTransId="{02A77B4B-996E-4906-A4E1-00D8BFB5DD5B}" sibTransId="{4BF24C72-DE34-493B-837A-F3925D1CFC41}"/>
    <dgm:cxn modelId="{6F365775-56EF-314D-A64F-86E49146E76E}" type="presOf" srcId="{A50A26CC-28B5-43CB-845B-607906F8FD95}" destId="{FBACE382-1596-D444-B7E3-7BAAB2A3D4F0}" srcOrd="0" destOrd="0" presId="urn:microsoft.com/office/officeart/2005/8/layout/list1"/>
    <dgm:cxn modelId="{21BE8283-301E-A64F-AEC1-CFBB44DEDD61}" type="presOf" srcId="{F625FC8A-85F2-4C7D-8D46-0C7C3C3D8FB8}" destId="{2EB425F1-69D6-7240-B9E9-6E60EC6DB27D}" srcOrd="0" destOrd="0" presId="urn:microsoft.com/office/officeart/2005/8/layout/list1"/>
    <dgm:cxn modelId="{8F1AA793-A56D-3A45-94AC-6BE108C33510}" type="presOf" srcId="{4DD7C6BE-1CDF-4802-8E55-A1DED7CB9094}" destId="{BEEF7B6F-B9AA-7D46-98E7-C3A2139A36E6}" srcOrd="1" destOrd="0" presId="urn:microsoft.com/office/officeart/2005/8/layout/list1"/>
    <dgm:cxn modelId="{D44D5595-6924-5944-B8FF-9BA08BE7D2F0}" type="presOf" srcId="{F625FC8A-85F2-4C7D-8D46-0C7C3C3D8FB8}" destId="{38E339D6-EE6F-9D47-9DB0-CD83481AF496}" srcOrd="1" destOrd="0" presId="urn:microsoft.com/office/officeart/2005/8/layout/list1"/>
    <dgm:cxn modelId="{52A144A3-40A0-D84C-89F3-CA4D3FED61E5}" type="presOf" srcId="{CEAEDE5C-888A-414C-82FE-B07CA74FE505}" destId="{1ACBE016-FB8E-B942-880D-A676F38C03E5}" srcOrd="1" destOrd="0" presId="urn:microsoft.com/office/officeart/2005/8/layout/list1"/>
    <dgm:cxn modelId="{17BFC4A8-ED76-2A4A-A138-EF3B1ED15845}" type="presOf" srcId="{9544371B-6AB3-4E6D-B580-D3ABA1133C15}" destId="{CE3F5D72-C5F6-7945-AF4A-4D0209736117}" srcOrd="1" destOrd="0" presId="urn:microsoft.com/office/officeart/2005/8/layout/list1"/>
    <dgm:cxn modelId="{172AA5AF-C94C-1F49-AF50-78AB16504BE5}" type="presOf" srcId="{A50A26CC-28B5-43CB-845B-607906F8FD95}" destId="{BEC22376-E948-C846-808D-5DD1C90BA854}" srcOrd="1" destOrd="0" presId="urn:microsoft.com/office/officeart/2005/8/layout/list1"/>
    <dgm:cxn modelId="{BAA838BB-E811-4218-9915-5DC07EFCC6A2}" srcId="{09C7F926-E214-448B-BA89-33606112E4C2}" destId="{4DD7C6BE-1CDF-4802-8E55-A1DED7CB9094}" srcOrd="0" destOrd="0" parTransId="{002B3B5D-E930-4ECE-8152-20C68F0472C9}" sibTransId="{7043D18C-02EA-4A5A-AB8C-60B297A49CCA}"/>
    <dgm:cxn modelId="{3B3CFFEB-D674-49C1-A948-AEF4D23667EE}" srcId="{09C7F926-E214-448B-BA89-33606112E4C2}" destId="{F625FC8A-85F2-4C7D-8D46-0C7C3C3D8FB8}" srcOrd="3" destOrd="0" parTransId="{042FBBD4-1581-4298-826E-984B93E74D8A}" sibTransId="{7CDDD901-49BC-435F-B2C0-88E7220ADF18}"/>
    <dgm:cxn modelId="{C987F2FC-8844-5D42-8C94-673C884840BC}" type="presOf" srcId="{4DD7C6BE-1CDF-4802-8E55-A1DED7CB9094}" destId="{428E3F64-A822-A647-A9D6-B53CC8B43AFE}" srcOrd="0" destOrd="0" presId="urn:microsoft.com/office/officeart/2005/8/layout/list1"/>
    <dgm:cxn modelId="{C9FB70BF-9FB9-F448-A035-2CD4861A90A2}" type="presParOf" srcId="{0122F0C5-FBE2-1F49-86E1-5D36DC19E19D}" destId="{52170169-3C8A-6241-ABCF-0CD6B47A54FC}" srcOrd="0" destOrd="0" presId="urn:microsoft.com/office/officeart/2005/8/layout/list1"/>
    <dgm:cxn modelId="{C22E7D9A-976C-7E4A-86D2-B2CBB24DB7E2}" type="presParOf" srcId="{52170169-3C8A-6241-ABCF-0CD6B47A54FC}" destId="{428E3F64-A822-A647-A9D6-B53CC8B43AFE}" srcOrd="0" destOrd="0" presId="urn:microsoft.com/office/officeart/2005/8/layout/list1"/>
    <dgm:cxn modelId="{EE93430A-89EA-B24F-8E45-FE61811BAB1B}" type="presParOf" srcId="{52170169-3C8A-6241-ABCF-0CD6B47A54FC}" destId="{BEEF7B6F-B9AA-7D46-98E7-C3A2139A36E6}" srcOrd="1" destOrd="0" presId="urn:microsoft.com/office/officeart/2005/8/layout/list1"/>
    <dgm:cxn modelId="{906228E3-9AA3-B34F-92D1-84A4C54F05C0}" type="presParOf" srcId="{0122F0C5-FBE2-1F49-86E1-5D36DC19E19D}" destId="{6ABAB82C-203F-9143-87C0-DDF1A37E3F15}" srcOrd="1" destOrd="0" presId="urn:microsoft.com/office/officeart/2005/8/layout/list1"/>
    <dgm:cxn modelId="{4CF4BEC9-3DF3-0C47-967D-8826F03BA0FD}" type="presParOf" srcId="{0122F0C5-FBE2-1F49-86E1-5D36DC19E19D}" destId="{1B034FF7-B5D8-5E4E-81FD-E65ACE8B0BD9}" srcOrd="2" destOrd="0" presId="urn:microsoft.com/office/officeart/2005/8/layout/list1"/>
    <dgm:cxn modelId="{61B2132B-7390-504B-9F82-1B1E766F6ADA}" type="presParOf" srcId="{0122F0C5-FBE2-1F49-86E1-5D36DC19E19D}" destId="{32D56CD2-6B14-A542-B56C-C5BEBCF2BB85}" srcOrd="3" destOrd="0" presId="urn:microsoft.com/office/officeart/2005/8/layout/list1"/>
    <dgm:cxn modelId="{4BAC1537-60BE-C342-8978-C87E5699D1B8}" type="presParOf" srcId="{0122F0C5-FBE2-1F49-86E1-5D36DC19E19D}" destId="{8B9FB72A-ABD0-C942-910A-8C229A792CED}" srcOrd="4" destOrd="0" presId="urn:microsoft.com/office/officeart/2005/8/layout/list1"/>
    <dgm:cxn modelId="{5F578C34-E9CC-BF49-A56B-0D210EF00B35}" type="presParOf" srcId="{8B9FB72A-ABD0-C942-910A-8C229A792CED}" destId="{040E0844-2A3B-494B-A682-2C93AFA8306D}" srcOrd="0" destOrd="0" presId="urn:microsoft.com/office/officeart/2005/8/layout/list1"/>
    <dgm:cxn modelId="{13CA9872-4AB4-D84F-A8E7-419E52DCD631}" type="presParOf" srcId="{8B9FB72A-ABD0-C942-910A-8C229A792CED}" destId="{1ACBE016-FB8E-B942-880D-A676F38C03E5}" srcOrd="1" destOrd="0" presId="urn:microsoft.com/office/officeart/2005/8/layout/list1"/>
    <dgm:cxn modelId="{6E5C14D5-9449-214C-9C15-049804D7DAB9}" type="presParOf" srcId="{0122F0C5-FBE2-1F49-86E1-5D36DC19E19D}" destId="{FEDC2DA3-2684-2A4A-B547-B2AA6762DD03}" srcOrd="5" destOrd="0" presId="urn:microsoft.com/office/officeart/2005/8/layout/list1"/>
    <dgm:cxn modelId="{33E2E3C4-6CDB-1849-B416-56E45DB43841}" type="presParOf" srcId="{0122F0C5-FBE2-1F49-86E1-5D36DC19E19D}" destId="{AC76294B-D97D-C949-944D-5CF5BCFC9432}" srcOrd="6" destOrd="0" presId="urn:microsoft.com/office/officeart/2005/8/layout/list1"/>
    <dgm:cxn modelId="{94678FC5-DD86-2547-9B73-E230DFB38AD6}" type="presParOf" srcId="{0122F0C5-FBE2-1F49-86E1-5D36DC19E19D}" destId="{91403A84-7A2A-1E4F-84A9-53A6184A85CE}" srcOrd="7" destOrd="0" presId="urn:microsoft.com/office/officeart/2005/8/layout/list1"/>
    <dgm:cxn modelId="{341AADE2-97CD-2E4C-9CCA-FD8CEDE57BAA}" type="presParOf" srcId="{0122F0C5-FBE2-1F49-86E1-5D36DC19E19D}" destId="{D11B8D22-3372-8844-98FD-60347237B60B}" srcOrd="8" destOrd="0" presId="urn:microsoft.com/office/officeart/2005/8/layout/list1"/>
    <dgm:cxn modelId="{FB7DCEAA-76F5-A740-996B-011486BB3B1E}" type="presParOf" srcId="{D11B8D22-3372-8844-98FD-60347237B60B}" destId="{53554B9D-6347-3341-8872-52909B842C5E}" srcOrd="0" destOrd="0" presId="urn:microsoft.com/office/officeart/2005/8/layout/list1"/>
    <dgm:cxn modelId="{5D1DFB56-7B9A-774F-B625-367F51471E0B}" type="presParOf" srcId="{D11B8D22-3372-8844-98FD-60347237B60B}" destId="{CE3F5D72-C5F6-7945-AF4A-4D0209736117}" srcOrd="1" destOrd="0" presId="urn:microsoft.com/office/officeart/2005/8/layout/list1"/>
    <dgm:cxn modelId="{8D80BDE6-784A-3640-A9EE-033A090DEDE6}" type="presParOf" srcId="{0122F0C5-FBE2-1F49-86E1-5D36DC19E19D}" destId="{E5DF4404-B04C-0A4C-A0B0-1E83BCBC72F0}" srcOrd="9" destOrd="0" presId="urn:microsoft.com/office/officeart/2005/8/layout/list1"/>
    <dgm:cxn modelId="{0C53CD2D-BAAC-754B-BF55-AA2BA08476E2}" type="presParOf" srcId="{0122F0C5-FBE2-1F49-86E1-5D36DC19E19D}" destId="{3C6BEAA7-982A-4949-83C9-5E2808B915C7}" srcOrd="10" destOrd="0" presId="urn:microsoft.com/office/officeart/2005/8/layout/list1"/>
    <dgm:cxn modelId="{53210153-5D01-1F4A-B12C-E986595B6E11}" type="presParOf" srcId="{0122F0C5-FBE2-1F49-86E1-5D36DC19E19D}" destId="{A38A7650-4B35-F948-B306-241A196E394F}" srcOrd="11" destOrd="0" presId="urn:microsoft.com/office/officeart/2005/8/layout/list1"/>
    <dgm:cxn modelId="{82B6B8C6-D2D1-B94C-B759-F5B33B991D3B}" type="presParOf" srcId="{0122F0C5-FBE2-1F49-86E1-5D36DC19E19D}" destId="{494E87F5-2A9E-514F-96C5-2A5E45B8AE47}" srcOrd="12" destOrd="0" presId="urn:microsoft.com/office/officeart/2005/8/layout/list1"/>
    <dgm:cxn modelId="{A89C3CFC-24B6-F740-99A4-60C8F27C79EC}" type="presParOf" srcId="{494E87F5-2A9E-514F-96C5-2A5E45B8AE47}" destId="{2EB425F1-69D6-7240-B9E9-6E60EC6DB27D}" srcOrd="0" destOrd="0" presId="urn:microsoft.com/office/officeart/2005/8/layout/list1"/>
    <dgm:cxn modelId="{50128718-01CF-D94C-BCB7-CAE38002D780}" type="presParOf" srcId="{494E87F5-2A9E-514F-96C5-2A5E45B8AE47}" destId="{38E339D6-EE6F-9D47-9DB0-CD83481AF496}" srcOrd="1" destOrd="0" presId="urn:microsoft.com/office/officeart/2005/8/layout/list1"/>
    <dgm:cxn modelId="{65CEE68A-E7DC-6349-9CF1-F0509ED21035}" type="presParOf" srcId="{0122F0C5-FBE2-1F49-86E1-5D36DC19E19D}" destId="{0967DFB1-3896-7D41-9B32-609274E07A78}" srcOrd="13" destOrd="0" presId="urn:microsoft.com/office/officeart/2005/8/layout/list1"/>
    <dgm:cxn modelId="{63B6D7E4-3A10-234A-AA66-CBA588BD1D04}" type="presParOf" srcId="{0122F0C5-FBE2-1F49-86E1-5D36DC19E19D}" destId="{D9F15114-F8F3-E741-8109-2FCDFB69474A}" srcOrd="14" destOrd="0" presId="urn:microsoft.com/office/officeart/2005/8/layout/list1"/>
    <dgm:cxn modelId="{F1005BA9-B544-C040-958E-E8FF1324B24B}" type="presParOf" srcId="{0122F0C5-FBE2-1F49-86E1-5D36DC19E19D}" destId="{CDD24F1A-6D21-A445-A913-CD930855136A}" srcOrd="15" destOrd="0" presId="urn:microsoft.com/office/officeart/2005/8/layout/list1"/>
    <dgm:cxn modelId="{EBAF980F-3474-874C-8DF0-B7B29A88DD50}" type="presParOf" srcId="{0122F0C5-FBE2-1F49-86E1-5D36DC19E19D}" destId="{5A8FCCFE-25DA-5E47-AA40-6D69F80C316A}" srcOrd="16" destOrd="0" presId="urn:microsoft.com/office/officeart/2005/8/layout/list1"/>
    <dgm:cxn modelId="{13A28CDD-4027-2A42-8DDB-2670BCC6C1AC}" type="presParOf" srcId="{5A8FCCFE-25DA-5E47-AA40-6D69F80C316A}" destId="{FBACE382-1596-D444-B7E3-7BAAB2A3D4F0}" srcOrd="0" destOrd="0" presId="urn:microsoft.com/office/officeart/2005/8/layout/list1"/>
    <dgm:cxn modelId="{16C352C7-8421-B346-AE7D-EE02885C9F15}" type="presParOf" srcId="{5A8FCCFE-25DA-5E47-AA40-6D69F80C316A}" destId="{BEC22376-E948-C846-808D-5DD1C90BA854}" srcOrd="1" destOrd="0" presId="urn:microsoft.com/office/officeart/2005/8/layout/list1"/>
    <dgm:cxn modelId="{49331B7B-CED1-7947-B7A6-04BA3CB254BD}" type="presParOf" srcId="{0122F0C5-FBE2-1F49-86E1-5D36DC19E19D}" destId="{8803A771-B0EB-4E4E-A90C-91ED5EAFCF4A}" srcOrd="17" destOrd="0" presId="urn:microsoft.com/office/officeart/2005/8/layout/list1"/>
    <dgm:cxn modelId="{29A63971-AFDF-D84D-A9C1-D336D311187B}" type="presParOf" srcId="{0122F0C5-FBE2-1F49-86E1-5D36DC19E19D}" destId="{CEB6C05D-175A-4F4B-A18B-2E5594D86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C7F926-E214-448B-BA89-33606112E4C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EDE5C-888A-414C-82FE-B07CA74FE505}">
      <dgm:prSet custT="1"/>
      <dgm:spPr/>
      <dgm:t>
        <a:bodyPr/>
        <a:lstStyle/>
        <a:p>
          <a:r>
            <a:rPr lang="en-US" sz="2000" dirty="0"/>
            <a:t>Portable</a:t>
          </a:r>
        </a:p>
      </dgm:t>
    </dgm:pt>
    <dgm:pt modelId="{40454CE4-4351-4F17-B045-2376542F5E6C}" type="parTrans" cxnId="{365E7B38-2A08-43E8-ACDB-7C6477DC8C2C}">
      <dgm:prSet/>
      <dgm:spPr/>
      <dgm:t>
        <a:bodyPr/>
        <a:lstStyle/>
        <a:p>
          <a:endParaRPr lang="en-US"/>
        </a:p>
      </dgm:t>
    </dgm:pt>
    <dgm:pt modelId="{0625FA3A-EEF2-4F8C-92C6-00B782D28000}" type="sibTrans" cxnId="{365E7B38-2A08-43E8-ACDB-7C6477DC8C2C}">
      <dgm:prSet/>
      <dgm:spPr/>
      <dgm:t>
        <a:bodyPr/>
        <a:lstStyle/>
        <a:p>
          <a:endParaRPr lang="en-US"/>
        </a:p>
      </dgm:t>
    </dgm:pt>
    <dgm:pt modelId="{4DD7C6BE-1CDF-4802-8E55-A1DED7CB9094}">
      <dgm:prSet custT="1"/>
      <dgm:spPr/>
      <dgm:t>
        <a:bodyPr/>
        <a:lstStyle/>
        <a:p>
          <a:r>
            <a:rPr lang="en-US" sz="2000" dirty="0"/>
            <a:t>Fast prototyping</a:t>
          </a:r>
        </a:p>
      </dgm:t>
    </dgm:pt>
    <dgm:pt modelId="{002B3B5D-E930-4ECE-8152-20C68F0472C9}" type="parTrans" cxnId="{BAA838BB-E811-4218-9915-5DC07EFCC6A2}">
      <dgm:prSet/>
      <dgm:spPr/>
      <dgm:t>
        <a:bodyPr/>
        <a:lstStyle/>
        <a:p>
          <a:endParaRPr lang="en-US"/>
        </a:p>
      </dgm:t>
    </dgm:pt>
    <dgm:pt modelId="{7043D18C-02EA-4A5A-AB8C-60B297A49CCA}" type="sibTrans" cxnId="{BAA838BB-E811-4218-9915-5DC07EFCC6A2}">
      <dgm:prSet/>
      <dgm:spPr/>
      <dgm:t>
        <a:bodyPr/>
        <a:lstStyle/>
        <a:p>
          <a:endParaRPr lang="en-US"/>
        </a:p>
      </dgm:t>
    </dgm:pt>
    <dgm:pt modelId="{9544371B-6AB3-4E6D-B580-D3ABA1133C15}">
      <dgm:prSet custT="1"/>
      <dgm:spPr/>
      <dgm:t>
        <a:bodyPr/>
        <a:lstStyle/>
        <a:p>
          <a:r>
            <a:rPr lang="en-US" sz="2000" dirty="0"/>
            <a:t>Reproducible</a:t>
          </a:r>
        </a:p>
      </dgm:t>
    </dgm:pt>
    <dgm:pt modelId="{F9E7655F-BF43-4D2C-B7A6-6745DC4A8B82}" type="parTrans" cxnId="{56ACBF13-5685-49A8-8378-7B3B3E8BA936}">
      <dgm:prSet/>
      <dgm:spPr/>
      <dgm:t>
        <a:bodyPr/>
        <a:lstStyle/>
        <a:p>
          <a:endParaRPr lang="en-US"/>
        </a:p>
      </dgm:t>
    </dgm:pt>
    <dgm:pt modelId="{3D74AD5A-41D7-499C-80C2-810741E1A388}" type="sibTrans" cxnId="{56ACBF13-5685-49A8-8378-7B3B3E8BA936}">
      <dgm:prSet/>
      <dgm:spPr/>
      <dgm:t>
        <a:bodyPr/>
        <a:lstStyle/>
        <a:p>
          <a:endParaRPr lang="en-US"/>
        </a:p>
      </dgm:t>
    </dgm:pt>
    <dgm:pt modelId="{F625FC8A-85F2-4C7D-8D46-0C7C3C3D8FB8}">
      <dgm:prSet custT="1"/>
      <dgm:spPr/>
      <dgm:t>
        <a:bodyPr/>
        <a:lstStyle/>
        <a:p>
          <a:r>
            <a:rPr lang="en-US" sz="2000" dirty="0"/>
            <a:t>Batch scheduling + parallelism </a:t>
          </a:r>
        </a:p>
      </dgm:t>
    </dgm:pt>
    <dgm:pt modelId="{042FBBD4-1581-4298-826E-984B93E74D8A}" type="parTrans" cxnId="{3B3CFFEB-D674-49C1-A948-AEF4D23667EE}">
      <dgm:prSet/>
      <dgm:spPr/>
      <dgm:t>
        <a:bodyPr/>
        <a:lstStyle/>
        <a:p>
          <a:endParaRPr lang="en-US"/>
        </a:p>
      </dgm:t>
    </dgm:pt>
    <dgm:pt modelId="{7CDDD901-49BC-435F-B2C0-88E7220ADF18}" type="sibTrans" cxnId="{3B3CFFEB-D674-49C1-A948-AEF4D23667EE}">
      <dgm:prSet/>
      <dgm:spPr/>
      <dgm:t>
        <a:bodyPr/>
        <a:lstStyle/>
        <a:p>
          <a:endParaRPr lang="en-US"/>
        </a:p>
      </dgm:t>
    </dgm:pt>
    <dgm:pt modelId="{A50A26CC-28B5-43CB-845B-607906F8FD95}">
      <dgm:prSet custT="1"/>
      <dgm:spPr/>
      <dgm:t>
        <a:bodyPr/>
        <a:lstStyle/>
        <a:p>
          <a:r>
            <a:rPr lang="en-US" sz="2000" dirty="0"/>
            <a:t>Organized I/O</a:t>
          </a:r>
        </a:p>
      </dgm:t>
    </dgm:pt>
    <dgm:pt modelId="{02A77B4B-996E-4906-A4E1-00D8BFB5DD5B}" type="parTrans" cxnId="{639EE370-CDB8-426D-A186-F188E3EF9906}">
      <dgm:prSet/>
      <dgm:spPr/>
      <dgm:t>
        <a:bodyPr/>
        <a:lstStyle/>
        <a:p>
          <a:endParaRPr lang="en-US"/>
        </a:p>
      </dgm:t>
    </dgm:pt>
    <dgm:pt modelId="{4BF24C72-DE34-493B-837A-F3925D1CFC41}" type="sibTrans" cxnId="{639EE370-CDB8-426D-A186-F188E3EF9906}">
      <dgm:prSet/>
      <dgm:spPr/>
      <dgm:t>
        <a:bodyPr/>
        <a:lstStyle/>
        <a:p>
          <a:endParaRPr lang="en-US"/>
        </a:p>
      </dgm:t>
    </dgm:pt>
    <dgm:pt modelId="{0122F0C5-FBE2-1F49-86E1-5D36DC19E19D}" type="pres">
      <dgm:prSet presAssocID="{09C7F926-E214-448B-BA89-33606112E4C2}" presName="linear" presStyleCnt="0">
        <dgm:presLayoutVars>
          <dgm:dir/>
          <dgm:animLvl val="lvl"/>
          <dgm:resizeHandles val="exact"/>
        </dgm:presLayoutVars>
      </dgm:prSet>
      <dgm:spPr/>
    </dgm:pt>
    <dgm:pt modelId="{52170169-3C8A-6241-ABCF-0CD6B47A54FC}" type="pres">
      <dgm:prSet presAssocID="{4DD7C6BE-1CDF-4802-8E55-A1DED7CB9094}" presName="parentLin" presStyleCnt="0"/>
      <dgm:spPr/>
    </dgm:pt>
    <dgm:pt modelId="{428E3F64-A822-A647-A9D6-B53CC8B43AFE}" type="pres">
      <dgm:prSet presAssocID="{4DD7C6BE-1CDF-4802-8E55-A1DED7CB9094}" presName="parentLeftMargin" presStyleLbl="node1" presStyleIdx="0" presStyleCnt="5"/>
      <dgm:spPr/>
    </dgm:pt>
    <dgm:pt modelId="{BEEF7B6F-B9AA-7D46-98E7-C3A2139A36E6}" type="pres">
      <dgm:prSet presAssocID="{4DD7C6BE-1CDF-4802-8E55-A1DED7CB90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BAB82C-203F-9143-87C0-DDF1A37E3F15}" type="pres">
      <dgm:prSet presAssocID="{4DD7C6BE-1CDF-4802-8E55-A1DED7CB9094}" presName="negativeSpace" presStyleCnt="0"/>
      <dgm:spPr/>
    </dgm:pt>
    <dgm:pt modelId="{1B034FF7-B5D8-5E4E-81FD-E65ACE8B0BD9}" type="pres">
      <dgm:prSet presAssocID="{4DD7C6BE-1CDF-4802-8E55-A1DED7CB9094}" presName="childText" presStyleLbl="conFgAcc1" presStyleIdx="0" presStyleCnt="5">
        <dgm:presLayoutVars>
          <dgm:bulletEnabled val="1"/>
        </dgm:presLayoutVars>
      </dgm:prSet>
      <dgm:spPr/>
    </dgm:pt>
    <dgm:pt modelId="{32D56CD2-6B14-A542-B56C-C5BEBCF2BB85}" type="pres">
      <dgm:prSet presAssocID="{7043D18C-02EA-4A5A-AB8C-60B297A49CCA}" presName="spaceBetweenRectangles" presStyleCnt="0"/>
      <dgm:spPr/>
    </dgm:pt>
    <dgm:pt modelId="{8B9FB72A-ABD0-C942-910A-8C229A792CED}" type="pres">
      <dgm:prSet presAssocID="{CEAEDE5C-888A-414C-82FE-B07CA74FE505}" presName="parentLin" presStyleCnt="0"/>
      <dgm:spPr/>
    </dgm:pt>
    <dgm:pt modelId="{040E0844-2A3B-494B-A682-2C93AFA8306D}" type="pres">
      <dgm:prSet presAssocID="{CEAEDE5C-888A-414C-82FE-B07CA74FE505}" presName="parentLeftMargin" presStyleLbl="node1" presStyleIdx="0" presStyleCnt="5"/>
      <dgm:spPr/>
    </dgm:pt>
    <dgm:pt modelId="{1ACBE016-FB8E-B942-880D-A676F38C03E5}" type="pres">
      <dgm:prSet presAssocID="{CEAEDE5C-888A-414C-82FE-B07CA74FE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DC2DA3-2684-2A4A-B547-B2AA6762DD03}" type="pres">
      <dgm:prSet presAssocID="{CEAEDE5C-888A-414C-82FE-B07CA74FE505}" presName="negativeSpace" presStyleCnt="0"/>
      <dgm:spPr/>
    </dgm:pt>
    <dgm:pt modelId="{AC76294B-D97D-C949-944D-5CF5BCFC9432}" type="pres">
      <dgm:prSet presAssocID="{CEAEDE5C-888A-414C-82FE-B07CA74FE505}" presName="childText" presStyleLbl="conFgAcc1" presStyleIdx="1" presStyleCnt="5">
        <dgm:presLayoutVars>
          <dgm:bulletEnabled val="1"/>
        </dgm:presLayoutVars>
      </dgm:prSet>
      <dgm:spPr/>
    </dgm:pt>
    <dgm:pt modelId="{91403A84-7A2A-1E4F-84A9-53A6184A85CE}" type="pres">
      <dgm:prSet presAssocID="{0625FA3A-EEF2-4F8C-92C6-00B782D28000}" presName="spaceBetweenRectangles" presStyleCnt="0"/>
      <dgm:spPr/>
    </dgm:pt>
    <dgm:pt modelId="{D11B8D22-3372-8844-98FD-60347237B60B}" type="pres">
      <dgm:prSet presAssocID="{9544371B-6AB3-4E6D-B580-D3ABA1133C15}" presName="parentLin" presStyleCnt="0"/>
      <dgm:spPr/>
    </dgm:pt>
    <dgm:pt modelId="{53554B9D-6347-3341-8872-52909B842C5E}" type="pres">
      <dgm:prSet presAssocID="{9544371B-6AB3-4E6D-B580-D3ABA1133C15}" presName="parentLeftMargin" presStyleLbl="node1" presStyleIdx="1" presStyleCnt="5"/>
      <dgm:spPr/>
    </dgm:pt>
    <dgm:pt modelId="{CE3F5D72-C5F6-7945-AF4A-4D0209736117}" type="pres">
      <dgm:prSet presAssocID="{9544371B-6AB3-4E6D-B580-D3ABA1133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DF4404-B04C-0A4C-A0B0-1E83BCBC72F0}" type="pres">
      <dgm:prSet presAssocID="{9544371B-6AB3-4E6D-B580-D3ABA1133C15}" presName="negativeSpace" presStyleCnt="0"/>
      <dgm:spPr/>
    </dgm:pt>
    <dgm:pt modelId="{3C6BEAA7-982A-4949-83C9-5E2808B915C7}" type="pres">
      <dgm:prSet presAssocID="{9544371B-6AB3-4E6D-B580-D3ABA1133C15}" presName="childText" presStyleLbl="conFgAcc1" presStyleIdx="2" presStyleCnt="5">
        <dgm:presLayoutVars>
          <dgm:bulletEnabled val="1"/>
        </dgm:presLayoutVars>
      </dgm:prSet>
      <dgm:spPr/>
    </dgm:pt>
    <dgm:pt modelId="{A38A7650-4B35-F948-B306-241A196E394F}" type="pres">
      <dgm:prSet presAssocID="{3D74AD5A-41D7-499C-80C2-810741E1A388}" presName="spaceBetweenRectangles" presStyleCnt="0"/>
      <dgm:spPr/>
    </dgm:pt>
    <dgm:pt modelId="{494E87F5-2A9E-514F-96C5-2A5E45B8AE47}" type="pres">
      <dgm:prSet presAssocID="{F625FC8A-85F2-4C7D-8D46-0C7C3C3D8FB8}" presName="parentLin" presStyleCnt="0"/>
      <dgm:spPr/>
    </dgm:pt>
    <dgm:pt modelId="{2EB425F1-69D6-7240-B9E9-6E60EC6DB27D}" type="pres">
      <dgm:prSet presAssocID="{F625FC8A-85F2-4C7D-8D46-0C7C3C3D8FB8}" presName="parentLeftMargin" presStyleLbl="node1" presStyleIdx="2" presStyleCnt="5"/>
      <dgm:spPr/>
    </dgm:pt>
    <dgm:pt modelId="{38E339D6-EE6F-9D47-9DB0-CD83481AF496}" type="pres">
      <dgm:prSet presAssocID="{F625FC8A-85F2-4C7D-8D46-0C7C3C3D8F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67DFB1-3896-7D41-9B32-609274E07A78}" type="pres">
      <dgm:prSet presAssocID="{F625FC8A-85F2-4C7D-8D46-0C7C3C3D8FB8}" presName="negativeSpace" presStyleCnt="0"/>
      <dgm:spPr/>
    </dgm:pt>
    <dgm:pt modelId="{D9F15114-F8F3-E741-8109-2FCDFB69474A}" type="pres">
      <dgm:prSet presAssocID="{F625FC8A-85F2-4C7D-8D46-0C7C3C3D8FB8}" presName="childText" presStyleLbl="conFgAcc1" presStyleIdx="3" presStyleCnt="5">
        <dgm:presLayoutVars>
          <dgm:bulletEnabled val="1"/>
        </dgm:presLayoutVars>
      </dgm:prSet>
      <dgm:spPr/>
    </dgm:pt>
    <dgm:pt modelId="{CDD24F1A-6D21-A445-A913-CD930855136A}" type="pres">
      <dgm:prSet presAssocID="{7CDDD901-49BC-435F-B2C0-88E7220ADF18}" presName="spaceBetweenRectangles" presStyleCnt="0"/>
      <dgm:spPr/>
    </dgm:pt>
    <dgm:pt modelId="{5A8FCCFE-25DA-5E47-AA40-6D69F80C316A}" type="pres">
      <dgm:prSet presAssocID="{A50A26CC-28B5-43CB-845B-607906F8FD95}" presName="parentLin" presStyleCnt="0"/>
      <dgm:spPr/>
    </dgm:pt>
    <dgm:pt modelId="{FBACE382-1596-D444-B7E3-7BAAB2A3D4F0}" type="pres">
      <dgm:prSet presAssocID="{A50A26CC-28B5-43CB-845B-607906F8FD95}" presName="parentLeftMargin" presStyleLbl="node1" presStyleIdx="3" presStyleCnt="5"/>
      <dgm:spPr/>
    </dgm:pt>
    <dgm:pt modelId="{BEC22376-E948-C846-808D-5DD1C90BA854}" type="pres">
      <dgm:prSet presAssocID="{A50A26CC-28B5-43CB-845B-607906F8F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03A771-B0EB-4E4E-A90C-91ED5EAFCF4A}" type="pres">
      <dgm:prSet presAssocID="{A50A26CC-28B5-43CB-845B-607906F8FD95}" presName="negativeSpace" presStyleCnt="0"/>
      <dgm:spPr/>
    </dgm:pt>
    <dgm:pt modelId="{CEB6C05D-175A-4F4B-A18B-2E5594D8688E}" type="pres">
      <dgm:prSet presAssocID="{A50A26CC-28B5-43CB-845B-607906F8F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99AD0E-5DCE-8D4D-84F9-4FDE56E55984}" type="presOf" srcId="{CEAEDE5C-888A-414C-82FE-B07CA74FE505}" destId="{040E0844-2A3B-494B-A682-2C93AFA8306D}" srcOrd="0" destOrd="0" presId="urn:microsoft.com/office/officeart/2005/8/layout/list1"/>
    <dgm:cxn modelId="{56ACBF13-5685-49A8-8378-7B3B3E8BA936}" srcId="{09C7F926-E214-448B-BA89-33606112E4C2}" destId="{9544371B-6AB3-4E6D-B580-D3ABA1133C15}" srcOrd="2" destOrd="0" parTransId="{F9E7655F-BF43-4D2C-B7A6-6745DC4A8B82}" sibTransId="{3D74AD5A-41D7-499C-80C2-810741E1A388}"/>
    <dgm:cxn modelId="{365E7B38-2A08-43E8-ACDB-7C6477DC8C2C}" srcId="{09C7F926-E214-448B-BA89-33606112E4C2}" destId="{CEAEDE5C-888A-414C-82FE-B07CA74FE505}" srcOrd="1" destOrd="0" parTransId="{40454CE4-4351-4F17-B045-2376542F5E6C}" sibTransId="{0625FA3A-EEF2-4F8C-92C6-00B782D28000}"/>
    <dgm:cxn modelId="{1FABB747-80A8-6748-8380-45334BD33BC8}" type="presOf" srcId="{09C7F926-E214-448B-BA89-33606112E4C2}" destId="{0122F0C5-FBE2-1F49-86E1-5D36DC19E19D}" srcOrd="0" destOrd="0" presId="urn:microsoft.com/office/officeart/2005/8/layout/list1"/>
    <dgm:cxn modelId="{72884A57-4432-174C-B937-61042247426A}" type="presOf" srcId="{9544371B-6AB3-4E6D-B580-D3ABA1133C15}" destId="{53554B9D-6347-3341-8872-52909B842C5E}" srcOrd="0" destOrd="0" presId="urn:microsoft.com/office/officeart/2005/8/layout/list1"/>
    <dgm:cxn modelId="{639EE370-CDB8-426D-A186-F188E3EF9906}" srcId="{09C7F926-E214-448B-BA89-33606112E4C2}" destId="{A50A26CC-28B5-43CB-845B-607906F8FD95}" srcOrd="4" destOrd="0" parTransId="{02A77B4B-996E-4906-A4E1-00D8BFB5DD5B}" sibTransId="{4BF24C72-DE34-493B-837A-F3925D1CFC41}"/>
    <dgm:cxn modelId="{6F365775-56EF-314D-A64F-86E49146E76E}" type="presOf" srcId="{A50A26CC-28B5-43CB-845B-607906F8FD95}" destId="{FBACE382-1596-D444-B7E3-7BAAB2A3D4F0}" srcOrd="0" destOrd="0" presId="urn:microsoft.com/office/officeart/2005/8/layout/list1"/>
    <dgm:cxn modelId="{21BE8283-301E-A64F-AEC1-CFBB44DEDD61}" type="presOf" srcId="{F625FC8A-85F2-4C7D-8D46-0C7C3C3D8FB8}" destId="{2EB425F1-69D6-7240-B9E9-6E60EC6DB27D}" srcOrd="0" destOrd="0" presId="urn:microsoft.com/office/officeart/2005/8/layout/list1"/>
    <dgm:cxn modelId="{8F1AA793-A56D-3A45-94AC-6BE108C33510}" type="presOf" srcId="{4DD7C6BE-1CDF-4802-8E55-A1DED7CB9094}" destId="{BEEF7B6F-B9AA-7D46-98E7-C3A2139A36E6}" srcOrd="1" destOrd="0" presId="urn:microsoft.com/office/officeart/2005/8/layout/list1"/>
    <dgm:cxn modelId="{D44D5595-6924-5944-B8FF-9BA08BE7D2F0}" type="presOf" srcId="{F625FC8A-85F2-4C7D-8D46-0C7C3C3D8FB8}" destId="{38E339D6-EE6F-9D47-9DB0-CD83481AF496}" srcOrd="1" destOrd="0" presId="urn:microsoft.com/office/officeart/2005/8/layout/list1"/>
    <dgm:cxn modelId="{52A144A3-40A0-D84C-89F3-CA4D3FED61E5}" type="presOf" srcId="{CEAEDE5C-888A-414C-82FE-B07CA74FE505}" destId="{1ACBE016-FB8E-B942-880D-A676F38C03E5}" srcOrd="1" destOrd="0" presId="urn:microsoft.com/office/officeart/2005/8/layout/list1"/>
    <dgm:cxn modelId="{17BFC4A8-ED76-2A4A-A138-EF3B1ED15845}" type="presOf" srcId="{9544371B-6AB3-4E6D-B580-D3ABA1133C15}" destId="{CE3F5D72-C5F6-7945-AF4A-4D0209736117}" srcOrd="1" destOrd="0" presId="urn:microsoft.com/office/officeart/2005/8/layout/list1"/>
    <dgm:cxn modelId="{172AA5AF-C94C-1F49-AF50-78AB16504BE5}" type="presOf" srcId="{A50A26CC-28B5-43CB-845B-607906F8FD95}" destId="{BEC22376-E948-C846-808D-5DD1C90BA854}" srcOrd="1" destOrd="0" presId="urn:microsoft.com/office/officeart/2005/8/layout/list1"/>
    <dgm:cxn modelId="{BAA838BB-E811-4218-9915-5DC07EFCC6A2}" srcId="{09C7F926-E214-448B-BA89-33606112E4C2}" destId="{4DD7C6BE-1CDF-4802-8E55-A1DED7CB9094}" srcOrd="0" destOrd="0" parTransId="{002B3B5D-E930-4ECE-8152-20C68F0472C9}" sibTransId="{7043D18C-02EA-4A5A-AB8C-60B297A49CCA}"/>
    <dgm:cxn modelId="{3B3CFFEB-D674-49C1-A948-AEF4D23667EE}" srcId="{09C7F926-E214-448B-BA89-33606112E4C2}" destId="{F625FC8A-85F2-4C7D-8D46-0C7C3C3D8FB8}" srcOrd="3" destOrd="0" parTransId="{042FBBD4-1581-4298-826E-984B93E74D8A}" sibTransId="{7CDDD901-49BC-435F-B2C0-88E7220ADF18}"/>
    <dgm:cxn modelId="{C987F2FC-8844-5D42-8C94-673C884840BC}" type="presOf" srcId="{4DD7C6BE-1CDF-4802-8E55-A1DED7CB9094}" destId="{428E3F64-A822-A647-A9D6-B53CC8B43AFE}" srcOrd="0" destOrd="0" presId="urn:microsoft.com/office/officeart/2005/8/layout/list1"/>
    <dgm:cxn modelId="{C9FB70BF-9FB9-F448-A035-2CD4861A90A2}" type="presParOf" srcId="{0122F0C5-FBE2-1F49-86E1-5D36DC19E19D}" destId="{52170169-3C8A-6241-ABCF-0CD6B47A54FC}" srcOrd="0" destOrd="0" presId="urn:microsoft.com/office/officeart/2005/8/layout/list1"/>
    <dgm:cxn modelId="{C22E7D9A-976C-7E4A-86D2-B2CBB24DB7E2}" type="presParOf" srcId="{52170169-3C8A-6241-ABCF-0CD6B47A54FC}" destId="{428E3F64-A822-A647-A9D6-B53CC8B43AFE}" srcOrd="0" destOrd="0" presId="urn:microsoft.com/office/officeart/2005/8/layout/list1"/>
    <dgm:cxn modelId="{EE93430A-89EA-B24F-8E45-FE61811BAB1B}" type="presParOf" srcId="{52170169-3C8A-6241-ABCF-0CD6B47A54FC}" destId="{BEEF7B6F-B9AA-7D46-98E7-C3A2139A36E6}" srcOrd="1" destOrd="0" presId="urn:microsoft.com/office/officeart/2005/8/layout/list1"/>
    <dgm:cxn modelId="{906228E3-9AA3-B34F-92D1-84A4C54F05C0}" type="presParOf" srcId="{0122F0C5-FBE2-1F49-86E1-5D36DC19E19D}" destId="{6ABAB82C-203F-9143-87C0-DDF1A37E3F15}" srcOrd="1" destOrd="0" presId="urn:microsoft.com/office/officeart/2005/8/layout/list1"/>
    <dgm:cxn modelId="{4CF4BEC9-3DF3-0C47-967D-8826F03BA0FD}" type="presParOf" srcId="{0122F0C5-FBE2-1F49-86E1-5D36DC19E19D}" destId="{1B034FF7-B5D8-5E4E-81FD-E65ACE8B0BD9}" srcOrd="2" destOrd="0" presId="urn:microsoft.com/office/officeart/2005/8/layout/list1"/>
    <dgm:cxn modelId="{61B2132B-7390-504B-9F82-1B1E766F6ADA}" type="presParOf" srcId="{0122F0C5-FBE2-1F49-86E1-5D36DC19E19D}" destId="{32D56CD2-6B14-A542-B56C-C5BEBCF2BB85}" srcOrd="3" destOrd="0" presId="urn:microsoft.com/office/officeart/2005/8/layout/list1"/>
    <dgm:cxn modelId="{4BAC1537-60BE-C342-8978-C87E5699D1B8}" type="presParOf" srcId="{0122F0C5-FBE2-1F49-86E1-5D36DC19E19D}" destId="{8B9FB72A-ABD0-C942-910A-8C229A792CED}" srcOrd="4" destOrd="0" presId="urn:microsoft.com/office/officeart/2005/8/layout/list1"/>
    <dgm:cxn modelId="{5F578C34-E9CC-BF49-A56B-0D210EF00B35}" type="presParOf" srcId="{8B9FB72A-ABD0-C942-910A-8C229A792CED}" destId="{040E0844-2A3B-494B-A682-2C93AFA8306D}" srcOrd="0" destOrd="0" presId="urn:microsoft.com/office/officeart/2005/8/layout/list1"/>
    <dgm:cxn modelId="{13CA9872-4AB4-D84F-A8E7-419E52DCD631}" type="presParOf" srcId="{8B9FB72A-ABD0-C942-910A-8C229A792CED}" destId="{1ACBE016-FB8E-B942-880D-A676F38C03E5}" srcOrd="1" destOrd="0" presId="urn:microsoft.com/office/officeart/2005/8/layout/list1"/>
    <dgm:cxn modelId="{6E5C14D5-9449-214C-9C15-049804D7DAB9}" type="presParOf" srcId="{0122F0C5-FBE2-1F49-86E1-5D36DC19E19D}" destId="{FEDC2DA3-2684-2A4A-B547-B2AA6762DD03}" srcOrd="5" destOrd="0" presId="urn:microsoft.com/office/officeart/2005/8/layout/list1"/>
    <dgm:cxn modelId="{33E2E3C4-6CDB-1849-B416-56E45DB43841}" type="presParOf" srcId="{0122F0C5-FBE2-1F49-86E1-5D36DC19E19D}" destId="{AC76294B-D97D-C949-944D-5CF5BCFC9432}" srcOrd="6" destOrd="0" presId="urn:microsoft.com/office/officeart/2005/8/layout/list1"/>
    <dgm:cxn modelId="{94678FC5-DD86-2547-9B73-E230DFB38AD6}" type="presParOf" srcId="{0122F0C5-FBE2-1F49-86E1-5D36DC19E19D}" destId="{91403A84-7A2A-1E4F-84A9-53A6184A85CE}" srcOrd="7" destOrd="0" presId="urn:microsoft.com/office/officeart/2005/8/layout/list1"/>
    <dgm:cxn modelId="{341AADE2-97CD-2E4C-9CCA-FD8CEDE57BAA}" type="presParOf" srcId="{0122F0C5-FBE2-1F49-86E1-5D36DC19E19D}" destId="{D11B8D22-3372-8844-98FD-60347237B60B}" srcOrd="8" destOrd="0" presId="urn:microsoft.com/office/officeart/2005/8/layout/list1"/>
    <dgm:cxn modelId="{FB7DCEAA-76F5-A740-996B-011486BB3B1E}" type="presParOf" srcId="{D11B8D22-3372-8844-98FD-60347237B60B}" destId="{53554B9D-6347-3341-8872-52909B842C5E}" srcOrd="0" destOrd="0" presId="urn:microsoft.com/office/officeart/2005/8/layout/list1"/>
    <dgm:cxn modelId="{5D1DFB56-7B9A-774F-B625-367F51471E0B}" type="presParOf" srcId="{D11B8D22-3372-8844-98FD-60347237B60B}" destId="{CE3F5D72-C5F6-7945-AF4A-4D0209736117}" srcOrd="1" destOrd="0" presId="urn:microsoft.com/office/officeart/2005/8/layout/list1"/>
    <dgm:cxn modelId="{8D80BDE6-784A-3640-A9EE-033A090DEDE6}" type="presParOf" srcId="{0122F0C5-FBE2-1F49-86E1-5D36DC19E19D}" destId="{E5DF4404-B04C-0A4C-A0B0-1E83BCBC72F0}" srcOrd="9" destOrd="0" presId="urn:microsoft.com/office/officeart/2005/8/layout/list1"/>
    <dgm:cxn modelId="{0C53CD2D-BAAC-754B-BF55-AA2BA08476E2}" type="presParOf" srcId="{0122F0C5-FBE2-1F49-86E1-5D36DC19E19D}" destId="{3C6BEAA7-982A-4949-83C9-5E2808B915C7}" srcOrd="10" destOrd="0" presId="urn:microsoft.com/office/officeart/2005/8/layout/list1"/>
    <dgm:cxn modelId="{53210153-5D01-1F4A-B12C-E986595B6E11}" type="presParOf" srcId="{0122F0C5-FBE2-1F49-86E1-5D36DC19E19D}" destId="{A38A7650-4B35-F948-B306-241A196E394F}" srcOrd="11" destOrd="0" presId="urn:microsoft.com/office/officeart/2005/8/layout/list1"/>
    <dgm:cxn modelId="{82B6B8C6-D2D1-B94C-B759-F5B33B991D3B}" type="presParOf" srcId="{0122F0C5-FBE2-1F49-86E1-5D36DC19E19D}" destId="{494E87F5-2A9E-514F-96C5-2A5E45B8AE47}" srcOrd="12" destOrd="0" presId="urn:microsoft.com/office/officeart/2005/8/layout/list1"/>
    <dgm:cxn modelId="{A89C3CFC-24B6-F740-99A4-60C8F27C79EC}" type="presParOf" srcId="{494E87F5-2A9E-514F-96C5-2A5E45B8AE47}" destId="{2EB425F1-69D6-7240-B9E9-6E60EC6DB27D}" srcOrd="0" destOrd="0" presId="urn:microsoft.com/office/officeart/2005/8/layout/list1"/>
    <dgm:cxn modelId="{50128718-01CF-D94C-BCB7-CAE38002D780}" type="presParOf" srcId="{494E87F5-2A9E-514F-96C5-2A5E45B8AE47}" destId="{38E339D6-EE6F-9D47-9DB0-CD83481AF496}" srcOrd="1" destOrd="0" presId="urn:microsoft.com/office/officeart/2005/8/layout/list1"/>
    <dgm:cxn modelId="{65CEE68A-E7DC-6349-9CF1-F0509ED21035}" type="presParOf" srcId="{0122F0C5-FBE2-1F49-86E1-5D36DC19E19D}" destId="{0967DFB1-3896-7D41-9B32-609274E07A78}" srcOrd="13" destOrd="0" presId="urn:microsoft.com/office/officeart/2005/8/layout/list1"/>
    <dgm:cxn modelId="{63B6D7E4-3A10-234A-AA66-CBA588BD1D04}" type="presParOf" srcId="{0122F0C5-FBE2-1F49-86E1-5D36DC19E19D}" destId="{D9F15114-F8F3-E741-8109-2FCDFB69474A}" srcOrd="14" destOrd="0" presId="urn:microsoft.com/office/officeart/2005/8/layout/list1"/>
    <dgm:cxn modelId="{F1005BA9-B544-C040-958E-E8FF1324B24B}" type="presParOf" srcId="{0122F0C5-FBE2-1F49-86E1-5D36DC19E19D}" destId="{CDD24F1A-6D21-A445-A913-CD930855136A}" srcOrd="15" destOrd="0" presId="urn:microsoft.com/office/officeart/2005/8/layout/list1"/>
    <dgm:cxn modelId="{EBAF980F-3474-874C-8DF0-B7B29A88DD50}" type="presParOf" srcId="{0122F0C5-FBE2-1F49-86E1-5D36DC19E19D}" destId="{5A8FCCFE-25DA-5E47-AA40-6D69F80C316A}" srcOrd="16" destOrd="0" presId="urn:microsoft.com/office/officeart/2005/8/layout/list1"/>
    <dgm:cxn modelId="{13A28CDD-4027-2A42-8DDB-2670BCC6C1AC}" type="presParOf" srcId="{5A8FCCFE-25DA-5E47-AA40-6D69F80C316A}" destId="{FBACE382-1596-D444-B7E3-7BAAB2A3D4F0}" srcOrd="0" destOrd="0" presId="urn:microsoft.com/office/officeart/2005/8/layout/list1"/>
    <dgm:cxn modelId="{16C352C7-8421-B346-AE7D-EE02885C9F15}" type="presParOf" srcId="{5A8FCCFE-25DA-5E47-AA40-6D69F80C316A}" destId="{BEC22376-E948-C846-808D-5DD1C90BA854}" srcOrd="1" destOrd="0" presId="urn:microsoft.com/office/officeart/2005/8/layout/list1"/>
    <dgm:cxn modelId="{49331B7B-CED1-7947-B7A6-04BA3CB254BD}" type="presParOf" srcId="{0122F0C5-FBE2-1F49-86E1-5D36DC19E19D}" destId="{8803A771-B0EB-4E4E-A90C-91ED5EAFCF4A}" srcOrd="17" destOrd="0" presId="urn:microsoft.com/office/officeart/2005/8/layout/list1"/>
    <dgm:cxn modelId="{29A63971-AFDF-D84D-A9C1-D336D311187B}" type="presParOf" srcId="{0122F0C5-FBE2-1F49-86E1-5D36DC19E19D}" destId="{CEB6C05D-175A-4F4B-A18B-2E5594D86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7F926-E214-448B-BA89-33606112E4C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EDE5C-888A-414C-82FE-B07CA74FE505}">
      <dgm:prSet custT="1"/>
      <dgm:spPr/>
      <dgm:t>
        <a:bodyPr/>
        <a:lstStyle/>
        <a:p>
          <a:r>
            <a:rPr lang="en-US" sz="2000" dirty="0"/>
            <a:t>Portable</a:t>
          </a:r>
        </a:p>
      </dgm:t>
    </dgm:pt>
    <dgm:pt modelId="{40454CE4-4351-4F17-B045-2376542F5E6C}" type="parTrans" cxnId="{365E7B38-2A08-43E8-ACDB-7C6477DC8C2C}">
      <dgm:prSet/>
      <dgm:spPr/>
      <dgm:t>
        <a:bodyPr/>
        <a:lstStyle/>
        <a:p>
          <a:endParaRPr lang="en-US"/>
        </a:p>
      </dgm:t>
    </dgm:pt>
    <dgm:pt modelId="{0625FA3A-EEF2-4F8C-92C6-00B782D28000}" type="sibTrans" cxnId="{365E7B38-2A08-43E8-ACDB-7C6477DC8C2C}">
      <dgm:prSet/>
      <dgm:spPr/>
      <dgm:t>
        <a:bodyPr/>
        <a:lstStyle/>
        <a:p>
          <a:endParaRPr lang="en-US"/>
        </a:p>
      </dgm:t>
    </dgm:pt>
    <dgm:pt modelId="{4DD7C6BE-1CDF-4802-8E55-A1DED7CB9094}">
      <dgm:prSet custT="1"/>
      <dgm:spPr/>
      <dgm:t>
        <a:bodyPr/>
        <a:lstStyle/>
        <a:p>
          <a:r>
            <a:rPr lang="en-US" sz="2000" dirty="0"/>
            <a:t>Fast prototyping</a:t>
          </a:r>
        </a:p>
      </dgm:t>
    </dgm:pt>
    <dgm:pt modelId="{002B3B5D-E930-4ECE-8152-20C68F0472C9}" type="parTrans" cxnId="{BAA838BB-E811-4218-9915-5DC07EFCC6A2}">
      <dgm:prSet/>
      <dgm:spPr/>
      <dgm:t>
        <a:bodyPr/>
        <a:lstStyle/>
        <a:p>
          <a:endParaRPr lang="en-US"/>
        </a:p>
      </dgm:t>
    </dgm:pt>
    <dgm:pt modelId="{7043D18C-02EA-4A5A-AB8C-60B297A49CCA}" type="sibTrans" cxnId="{BAA838BB-E811-4218-9915-5DC07EFCC6A2}">
      <dgm:prSet/>
      <dgm:spPr/>
      <dgm:t>
        <a:bodyPr/>
        <a:lstStyle/>
        <a:p>
          <a:endParaRPr lang="en-US"/>
        </a:p>
      </dgm:t>
    </dgm:pt>
    <dgm:pt modelId="{9544371B-6AB3-4E6D-B580-D3ABA1133C15}">
      <dgm:prSet custT="1"/>
      <dgm:spPr/>
      <dgm:t>
        <a:bodyPr/>
        <a:lstStyle/>
        <a:p>
          <a:r>
            <a:rPr lang="en-US" sz="2000" dirty="0"/>
            <a:t>Reproducible</a:t>
          </a:r>
        </a:p>
      </dgm:t>
    </dgm:pt>
    <dgm:pt modelId="{F9E7655F-BF43-4D2C-B7A6-6745DC4A8B82}" type="parTrans" cxnId="{56ACBF13-5685-49A8-8378-7B3B3E8BA936}">
      <dgm:prSet/>
      <dgm:spPr/>
      <dgm:t>
        <a:bodyPr/>
        <a:lstStyle/>
        <a:p>
          <a:endParaRPr lang="en-US"/>
        </a:p>
      </dgm:t>
    </dgm:pt>
    <dgm:pt modelId="{3D74AD5A-41D7-499C-80C2-810741E1A388}" type="sibTrans" cxnId="{56ACBF13-5685-49A8-8378-7B3B3E8BA936}">
      <dgm:prSet/>
      <dgm:spPr/>
      <dgm:t>
        <a:bodyPr/>
        <a:lstStyle/>
        <a:p>
          <a:endParaRPr lang="en-US"/>
        </a:p>
      </dgm:t>
    </dgm:pt>
    <dgm:pt modelId="{F625FC8A-85F2-4C7D-8D46-0C7C3C3D8FB8}">
      <dgm:prSet custT="1"/>
      <dgm:spPr/>
      <dgm:t>
        <a:bodyPr/>
        <a:lstStyle/>
        <a:p>
          <a:r>
            <a:rPr lang="en-US" sz="2000" dirty="0"/>
            <a:t>Batch scheduling + parallelism </a:t>
          </a:r>
        </a:p>
      </dgm:t>
    </dgm:pt>
    <dgm:pt modelId="{042FBBD4-1581-4298-826E-984B93E74D8A}" type="parTrans" cxnId="{3B3CFFEB-D674-49C1-A948-AEF4D23667EE}">
      <dgm:prSet/>
      <dgm:spPr/>
      <dgm:t>
        <a:bodyPr/>
        <a:lstStyle/>
        <a:p>
          <a:endParaRPr lang="en-US"/>
        </a:p>
      </dgm:t>
    </dgm:pt>
    <dgm:pt modelId="{7CDDD901-49BC-435F-B2C0-88E7220ADF18}" type="sibTrans" cxnId="{3B3CFFEB-D674-49C1-A948-AEF4D23667EE}">
      <dgm:prSet/>
      <dgm:spPr/>
      <dgm:t>
        <a:bodyPr/>
        <a:lstStyle/>
        <a:p>
          <a:endParaRPr lang="en-US"/>
        </a:p>
      </dgm:t>
    </dgm:pt>
    <dgm:pt modelId="{A50A26CC-28B5-43CB-845B-607906F8FD95}">
      <dgm:prSet custT="1"/>
      <dgm:spPr/>
      <dgm:t>
        <a:bodyPr/>
        <a:lstStyle/>
        <a:p>
          <a:r>
            <a:rPr lang="en-US" sz="2000" dirty="0"/>
            <a:t>Organized I/O</a:t>
          </a:r>
        </a:p>
      </dgm:t>
    </dgm:pt>
    <dgm:pt modelId="{02A77B4B-996E-4906-A4E1-00D8BFB5DD5B}" type="parTrans" cxnId="{639EE370-CDB8-426D-A186-F188E3EF9906}">
      <dgm:prSet/>
      <dgm:spPr/>
      <dgm:t>
        <a:bodyPr/>
        <a:lstStyle/>
        <a:p>
          <a:endParaRPr lang="en-US"/>
        </a:p>
      </dgm:t>
    </dgm:pt>
    <dgm:pt modelId="{4BF24C72-DE34-493B-837A-F3925D1CFC41}" type="sibTrans" cxnId="{639EE370-CDB8-426D-A186-F188E3EF9906}">
      <dgm:prSet/>
      <dgm:spPr/>
      <dgm:t>
        <a:bodyPr/>
        <a:lstStyle/>
        <a:p>
          <a:endParaRPr lang="en-US"/>
        </a:p>
      </dgm:t>
    </dgm:pt>
    <dgm:pt modelId="{0122F0C5-FBE2-1F49-86E1-5D36DC19E19D}" type="pres">
      <dgm:prSet presAssocID="{09C7F926-E214-448B-BA89-33606112E4C2}" presName="linear" presStyleCnt="0">
        <dgm:presLayoutVars>
          <dgm:dir/>
          <dgm:animLvl val="lvl"/>
          <dgm:resizeHandles val="exact"/>
        </dgm:presLayoutVars>
      </dgm:prSet>
      <dgm:spPr/>
    </dgm:pt>
    <dgm:pt modelId="{52170169-3C8A-6241-ABCF-0CD6B47A54FC}" type="pres">
      <dgm:prSet presAssocID="{4DD7C6BE-1CDF-4802-8E55-A1DED7CB9094}" presName="parentLin" presStyleCnt="0"/>
      <dgm:spPr/>
    </dgm:pt>
    <dgm:pt modelId="{428E3F64-A822-A647-A9D6-B53CC8B43AFE}" type="pres">
      <dgm:prSet presAssocID="{4DD7C6BE-1CDF-4802-8E55-A1DED7CB9094}" presName="parentLeftMargin" presStyleLbl="node1" presStyleIdx="0" presStyleCnt="5"/>
      <dgm:spPr/>
    </dgm:pt>
    <dgm:pt modelId="{BEEF7B6F-B9AA-7D46-98E7-C3A2139A36E6}" type="pres">
      <dgm:prSet presAssocID="{4DD7C6BE-1CDF-4802-8E55-A1DED7CB90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BAB82C-203F-9143-87C0-DDF1A37E3F15}" type="pres">
      <dgm:prSet presAssocID="{4DD7C6BE-1CDF-4802-8E55-A1DED7CB9094}" presName="negativeSpace" presStyleCnt="0"/>
      <dgm:spPr/>
    </dgm:pt>
    <dgm:pt modelId="{1B034FF7-B5D8-5E4E-81FD-E65ACE8B0BD9}" type="pres">
      <dgm:prSet presAssocID="{4DD7C6BE-1CDF-4802-8E55-A1DED7CB9094}" presName="childText" presStyleLbl="conFgAcc1" presStyleIdx="0" presStyleCnt="5">
        <dgm:presLayoutVars>
          <dgm:bulletEnabled val="1"/>
        </dgm:presLayoutVars>
      </dgm:prSet>
      <dgm:spPr/>
    </dgm:pt>
    <dgm:pt modelId="{32D56CD2-6B14-A542-B56C-C5BEBCF2BB85}" type="pres">
      <dgm:prSet presAssocID="{7043D18C-02EA-4A5A-AB8C-60B297A49CCA}" presName="spaceBetweenRectangles" presStyleCnt="0"/>
      <dgm:spPr/>
    </dgm:pt>
    <dgm:pt modelId="{8B9FB72A-ABD0-C942-910A-8C229A792CED}" type="pres">
      <dgm:prSet presAssocID="{CEAEDE5C-888A-414C-82FE-B07CA74FE505}" presName="parentLin" presStyleCnt="0"/>
      <dgm:spPr/>
    </dgm:pt>
    <dgm:pt modelId="{040E0844-2A3B-494B-A682-2C93AFA8306D}" type="pres">
      <dgm:prSet presAssocID="{CEAEDE5C-888A-414C-82FE-B07CA74FE505}" presName="parentLeftMargin" presStyleLbl="node1" presStyleIdx="0" presStyleCnt="5"/>
      <dgm:spPr/>
    </dgm:pt>
    <dgm:pt modelId="{1ACBE016-FB8E-B942-880D-A676F38C03E5}" type="pres">
      <dgm:prSet presAssocID="{CEAEDE5C-888A-414C-82FE-B07CA74FE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DC2DA3-2684-2A4A-B547-B2AA6762DD03}" type="pres">
      <dgm:prSet presAssocID="{CEAEDE5C-888A-414C-82FE-B07CA74FE505}" presName="negativeSpace" presStyleCnt="0"/>
      <dgm:spPr/>
    </dgm:pt>
    <dgm:pt modelId="{AC76294B-D97D-C949-944D-5CF5BCFC9432}" type="pres">
      <dgm:prSet presAssocID="{CEAEDE5C-888A-414C-82FE-B07CA74FE505}" presName="childText" presStyleLbl="conFgAcc1" presStyleIdx="1" presStyleCnt="5">
        <dgm:presLayoutVars>
          <dgm:bulletEnabled val="1"/>
        </dgm:presLayoutVars>
      </dgm:prSet>
      <dgm:spPr/>
    </dgm:pt>
    <dgm:pt modelId="{91403A84-7A2A-1E4F-84A9-53A6184A85CE}" type="pres">
      <dgm:prSet presAssocID="{0625FA3A-EEF2-4F8C-92C6-00B782D28000}" presName="spaceBetweenRectangles" presStyleCnt="0"/>
      <dgm:spPr/>
    </dgm:pt>
    <dgm:pt modelId="{D11B8D22-3372-8844-98FD-60347237B60B}" type="pres">
      <dgm:prSet presAssocID="{9544371B-6AB3-4E6D-B580-D3ABA1133C15}" presName="parentLin" presStyleCnt="0"/>
      <dgm:spPr/>
    </dgm:pt>
    <dgm:pt modelId="{53554B9D-6347-3341-8872-52909B842C5E}" type="pres">
      <dgm:prSet presAssocID="{9544371B-6AB3-4E6D-B580-D3ABA1133C15}" presName="parentLeftMargin" presStyleLbl="node1" presStyleIdx="1" presStyleCnt="5"/>
      <dgm:spPr/>
    </dgm:pt>
    <dgm:pt modelId="{CE3F5D72-C5F6-7945-AF4A-4D0209736117}" type="pres">
      <dgm:prSet presAssocID="{9544371B-6AB3-4E6D-B580-D3ABA1133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DF4404-B04C-0A4C-A0B0-1E83BCBC72F0}" type="pres">
      <dgm:prSet presAssocID="{9544371B-6AB3-4E6D-B580-D3ABA1133C15}" presName="negativeSpace" presStyleCnt="0"/>
      <dgm:spPr/>
    </dgm:pt>
    <dgm:pt modelId="{3C6BEAA7-982A-4949-83C9-5E2808B915C7}" type="pres">
      <dgm:prSet presAssocID="{9544371B-6AB3-4E6D-B580-D3ABA1133C15}" presName="childText" presStyleLbl="conFgAcc1" presStyleIdx="2" presStyleCnt="5">
        <dgm:presLayoutVars>
          <dgm:bulletEnabled val="1"/>
        </dgm:presLayoutVars>
      </dgm:prSet>
      <dgm:spPr/>
    </dgm:pt>
    <dgm:pt modelId="{A38A7650-4B35-F948-B306-241A196E394F}" type="pres">
      <dgm:prSet presAssocID="{3D74AD5A-41D7-499C-80C2-810741E1A388}" presName="spaceBetweenRectangles" presStyleCnt="0"/>
      <dgm:spPr/>
    </dgm:pt>
    <dgm:pt modelId="{494E87F5-2A9E-514F-96C5-2A5E45B8AE47}" type="pres">
      <dgm:prSet presAssocID="{F625FC8A-85F2-4C7D-8D46-0C7C3C3D8FB8}" presName="parentLin" presStyleCnt="0"/>
      <dgm:spPr/>
    </dgm:pt>
    <dgm:pt modelId="{2EB425F1-69D6-7240-B9E9-6E60EC6DB27D}" type="pres">
      <dgm:prSet presAssocID="{F625FC8A-85F2-4C7D-8D46-0C7C3C3D8FB8}" presName="parentLeftMargin" presStyleLbl="node1" presStyleIdx="2" presStyleCnt="5"/>
      <dgm:spPr/>
    </dgm:pt>
    <dgm:pt modelId="{38E339D6-EE6F-9D47-9DB0-CD83481AF496}" type="pres">
      <dgm:prSet presAssocID="{F625FC8A-85F2-4C7D-8D46-0C7C3C3D8F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67DFB1-3896-7D41-9B32-609274E07A78}" type="pres">
      <dgm:prSet presAssocID="{F625FC8A-85F2-4C7D-8D46-0C7C3C3D8FB8}" presName="negativeSpace" presStyleCnt="0"/>
      <dgm:spPr/>
    </dgm:pt>
    <dgm:pt modelId="{D9F15114-F8F3-E741-8109-2FCDFB69474A}" type="pres">
      <dgm:prSet presAssocID="{F625FC8A-85F2-4C7D-8D46-0C7C3C3D8FB8}" presName="childText" presStyleLbl="conFgAcc1" presStyleIdx="3" presStyleCnt="5">
        <dgm:presLayoutVars>
          <dgm:bulletEnabled val="1"/>
        </dgm:presLayoutVars>
      </dgm:prSet>
      <dgm:spPr/>
    </dgm:pt>
    <dgm:pt modelId="{CDD24F1A-6D21-A445-A913-CD930855136A}" type="pres">
      <dgm:prSet presAssocID="{7CDDD901-49BC-435F-B2C0-88E7220ADF18}" presName="spaceBetweenRectangles" presStyleCnt="0"/>
      <dgm:spPr/>
    </dgm:pt>
    <dgm:pt modelId="{5A8FCCFE-25DA-5E47-AA40-6D69F80C316A}" type="pres">
      <dgm:prSet presAssocID="{A50A26CC-28B5-43CB-845B-607906F8FD95}" presName="parentLin" presStyleCnt="0"/>
      <dgm:spPr/>
    </dgm:pt>
    <dgm:pt modelId="{FBACE382-1596-D444-B7E3-7BAAB2A3D4F0}" type="pres">
      <dgm:prSet presAssocID="{A50A26CC-28B5-43CB-845B-607906F8FD95}" presName="parentLeftMargin" presStyleLbl="node1" presStyleIdx="3" presStyleCnt="5"/>
      <dgm:spPr/>
    </dgm:pt>
    <dgm:pt modelId="{BEC22376-E948-C846-808D-5DD1C90BA854}" type="pres">
      <dgm:prSet presAssocID="{A50A26CC-28B5-43CB-845B-607906F8F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03A771-B0EB-4E4E-A90C-91ED5EAFCF4A}" type="pres">
      <dgm:prSet presAssocID="{A50A26CC-28B5-43CB-845B-607906F8FD95}" presName="negativeSpace" presStyleCnt="0"/>
      <dgm:spPr/>
    </dgm:pt>
    <dgm:pt modelId="{CEB6C05D-175A-4F4B-A18B-2E5594D8688E}" type="pres">
      <dgm:prSet presAssocID="{A50A26CC-28B5-43CB-845B-607906F8F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99AD0E-5DCE-8D4D-84F9-4FDE56E55984}" type="presOf" srcId="{CEAEDE5C-888A-414C-82FE-B07CA74FE505}" destId="{040E0844-2A3B-494B-A682-2C93AFA8306D}" srcOrd="0" destOrd="0" presId="urn:microsoft.com/office/officeart/2005/8/layout/list1"/>
    <dgm:cxn modelId="{56ACBF13-5685-49A8-8378-7B3B3E8BA936}" srcId="{09C7F926-E214-448B-BA89-33606112E4C2}" destId="{9544371B-6AB3-4E6D-B580-D3ABA1133C15}" srcOrd="2" destOrd="0" parTransId="{F9E7655F-BF43-4D2C-B7A6-6745DC4A8B82}" sibTransId="{3D74AD5A-41D7-499C-80C2-810741E1A388}"/>
    <dgm:cxn modelId="{365E7B38-2A08-43E8-ACDB-7C6477DC8C2C}" srcId="{09C7F926-E214-448B-BA89-33606112E4C2}" destId="{CEAEDE5C-888A-414C-82FE-B07CA74FE505}" srcOrd="1" destOrd="0" parTransId="{40454CE4-4351-4F17-B045-2376542F5E6C}" sibTransId="{0625FA3A-EEF2-4F8C-92C6-00B782D28000}"/>
    <dgm:cxn modelId="{1FABB747-80A8-6748-8380-45334BD33BC8}" type="presOf" srcId="{09C7F926-E214-448B-BA89-33606112E4C2}" destId="{0122F0C5-FBE2-1F49-86E1-5D36DC19E19D}" srcOrd="0" destOrd="0" presId="urn:microsoft.com/office/officeart/2005/8/layout/list1"/>
    <dgm:cxn modelId="{72884A57-4432-174C-B937-61042247426A}" type="presOf" srcId="{9544371B-6AB3-4E6D-B580-D3ABA1133C15}" destId="{53554B9D-6347-3341-8872-52909B842C5E}" srcOrd="0" destOrd="0" presId="urn:microsoft.com/office/officeart/2005/8/layout/list1"/>
    <dgm:cxn modelId="{639EE370-CDB8-426D-A186-F188E3EF9906}" srcId="{09C7F926-E214-448B-BA89-33606112E4C2}" destId="{A50A26CC-28B5-43CB-845B-607906F8FD95}" srcOrd="4" destOrd="0" parTransId="{02A77B4B-996E-4906-A4E1-00D8BFB5DD5B}" sibTransId="{4BF24C72-DE34-493B-837A-F3925D1CFC41}"/>
    <dgm:cxn modelId="{6F365775-56EF-314D-A64F-86E49146E76E}" type="presOf" srcId="{A50A26CC-28B5-43CB-845B-607906F8FD95}" destId="{FBACE382-1596-D444-B7E3-7BAAB2A3D4F0}" srcOrd="0" destOrd="0" presId="urn:microsoft.com/office/officeart/2005/8/layout/list1"/>
    <dgm:cxn modelId="{21BE8283-301E-A64F-AEC1-CFBB44DEDD61}" type="presOf" srcId="{F625FC8A-85F2-4C7D-8D46-0C7C3C3D8FB8}" destId="{2EB425F1-69D6-7240-B9E9-6E60EC6DB27D}" srcOrd="0" destOrd="0" presId="urn:microsoft.com/office/officeart/2005/8/layout/list1"/>
    <dgm:cxn modelId="{8F1AA793-A56D-3A45-94AC-6BE108C33510}" type="presOf" srcId="{4DD7C6BE-1CDF-4802-8E55-A1DED7CB9094}" destId="{BEEF7B6F-B9AA-7D46-98E7-C3A2139A36E6}" srcOrd="1" destOrd="0" presId="urn:microsoft.com/office/officeart/2005/8/layout/list1"/>
    <dgm:cxn modelId="{D44D5595-6924-5944-B8FF-9BA08BE7D2F0}" type="presOf" srcId="{F625FC8A-85F2-4C7D-8D46-0C7C3C3D8FB8}" destId="{38E339D6-EE6F-9D47-9DB0-CD83481AF496}" srcOrd="1" destOrd="0" presId="urn:microsoft.com/office/officeart/2005/8/layout/list1"/>
    <dgm:cxn modelId="{52A144A3-40A0-D84C-89F3-CA4D3FED61E5}" type="presOf" srcId="{CEAEDE5C-888A-414C-82FE-B07CA74FE505}" destId="{1ACBE016-FB8E-B942-880D-A676F38C03E5}" srcOrd="1" destOrd="0" presId="urn:microsoft.com/office/officeart/2005/8/layout/list1"/>
    <dgm:cxn modelId="{17BFC4A8-ED76-2A4A-A138-EF3B1ED15845}" type="presOf" srcId="{9544371B-6AB3-4E6D-B580-D3ABA1133C15}" destId="{CE3F5D72-C5F6-7945-AF4A-4D0209736117}" srcOrd="1" destOrd="0" presId="urn:microsoft.com/office/officeart/2005/8/layout/list1"/>
    <dgm:cxn modelId="{172AA5AF-C94C-1F49-AF50-78AB16504BE5}" type="presOf" srcId="{A50A26CC-28B5-43CB-845B-607906F8FD95}" destId="{BEC22376-E948-C846-808D-5DD1C90BA854}" srcOrd="1" destOrd="0" presId="urn:microsoft.com/office/officeart/2005/8/layout/list1"/>
    <dgm:cxn modelId="{BAA838BB-E811-4218-9915-5DC07EFCC6A2}" srcId="{09C7F926-E214-448B-BA89-33606112E4C2}" destId="{4DD7C6BE-1CDF-4802-8E55-A1DED7CB9094}" srcOrd="0" destOrd="0" parTransId="{002B3B5D-E930-4ECE-8152-20C68F0472C9}" sibTransId="{7043D18C-02EA-4A5A-AB8C-60B297A49CCA}"/>
    <dgm:cxn modelId="{3B3CFFEB-D674-49C1-A948-AEF4D23667EE}" srcId="{09C7F926-E214-448B-BA89-33606112E4C2}" destId="{F625FC8A-85F2-4C7D-8D46-0C7C3C3D8FB8}" srcOrd="3" destOrd="0" parTransId="{042FBBD4-1581-4298-826E-984B93E74D8A}" sibTransId="{7CDDD901-49BC-435F-B2C0-88E7220ADF18}"/>
    <dgm:cxn modelId="{C987F2FC-8844-5D42-8C94-673C884840BC}" type="presOf" srcId="{4DD7C6BE-1CDF-4802-8E55-A1DED7CB9094}" destId="{428E3F64-A822-A647-A9D6-B53CC8B43AFE}" srcOrd="0" destOrd="0" presId="urn:microsoft.com/office/officeart/2005/8/layout/list1"/>
    <dgm:cxn modelId="{C9FB70BF-9FB9-F448-A035-2CD4861A90A2}" type="presParOf" srcId="{0122F0C5-FBE2-1F49-86E1-5D36DC19E19D}" destId="{52170169-3C8A-6241-ABCF-0CD6B47A54FC}" srcOrd="0" destOrd="0" presId="urn:microsoft.com/office/officeart/2005/8/layout/list1"/>
    <dgm:cxn modelId="{C22E7D9A-976C-7E4A-86D2-B2CBB24DB7E2}" type="presParOf" srcId="{52170169-3C8A-6241-ABCF-0CD6B47A54FC}" destId="{428E3F64-A822-A647-A9D6-B53CC8B43AFE}" srcOrd="0" destOrd="0" presId="urn:microsoft.com/office/officeart/2005/8/layout/list1"/>
    <dgm:cxn modelId="{EE93430A-89EA-B24F-8E45-FE61811BAB1B}" type="presParOf" srcId="{52170169-3C8A-6241-ABCF-0CD6B47A54FC}" destId="{BEEF7B6F-B9AA-7D46-98E7-C3A2139A36E6}" srcOrd="1" destOrd="0" presId="urn:microsoft.com/office/officeart/2005/8/layout/list1"/>
    <dgm:cxn modelId="{906228E3-9AA3-B34F-92D1-84A4C54F05C0}" type="presParOf" srcId="{0122F0C5-FBE2-1F49-86E1-5D36DC19E19D}" destId="{6ABAB82C-203F-9143-87C0-DDF1A37E3F15}" srcOrd="1" destOrd="0" presId="urn:microsoft.com/office/officeart/2005/8/layout/list1"/>
    <dgm:cxn modelId="{4CF4BEC9-3DF3-0C47-967D-8826F03BA0FD}" type="presParOf" srcId="{0122F0C5-FBE2-1F49-86E1-5D36DC19E19D}" destId="{1B034FF7-B5D8-5E4E-81FD-E65ACE8B0BD9}" srcOrd="2" destOrd="0" presId="urn:microsoft.com/office/officeart/2005/8/layout/list1"/>
    <dgm:cxn modelId="{61B2132B-7390-504B-9F82-1B1E766F6ADA}" type="presParOf" srcId="{0122F0C5-FBE2-1F49-86E1-5D36DC19E19D}" destId="{32D56CD2-6B14-A542-B56C-C5BEBCF2BB85}" srcOrd="3" destOrd="0" presId="urn:microsoft.com/office/officeart/2005/8/layout/list1"/>
    <dgm:cxn modelId="{4BAC1537-60BE-C342-8978-C87E5699D1B8}" type="presParOf" srcId="{0122F0C5-FBE2-1F49-86E1-5D36DC19E19D}" destId="{8B9FB72A-ABD0-C942-910A-8C229A792CED}" srcOrd="4" destOrd="0" presId="urn:microsoft.com/office/officeart/2005/8/layout/list1"/>
    <dgm:cxn modelId="{5F578C34-E9CC-BF49-A56B-0D210EF00B35}" type="presParOf" srcId="{8B9FB72A-ABD0-C942-910A-8C229A792CED}" destId="{040E0844-2A3B-494B-A682-2C93AFA8306D}" srcOrd="0" destOrd="0" presId="urn:microsoft.com/office/officeart/2005/8/layout/list1"/>
    <dgm:cxn modelId="{13CA9872-4AB4-D84F-A8E7-419E52DCD631}" type="presParOf" srcId="{8B9FB72A-ABD0-C942-910A-8C229A792CED}" destId="{1ACBE016-FB8E-B942-880D-A676F38C03E5}" srcOrd="1" destOrd="0" presId="urn:microsoft.com/office/officeart/2005/8/layout/list1"/>
    <dgm:cxn modelId="{6E5C14D5-9449-214C-9C15-049804D7DAB9}" type="presParOf" srcId="{0122F0C5-FBE2-1F49-86E1-5D36DC19E19D}" destId="{FEDC2DA3-2684-2A4A-B547-B2AA6762DD03}" srcOrd="5" destOrd="0" presId="urn:microsoft.com/office/officeart/2005/8/layout/list1"/>
    <dgm:cxn modelId="{33E2E3C4-6CDB-1849-B416-56E45DB43841}" type="presParOf" srcId="{0122F0C5-FBE2-1F49-86E1-5D36DC19E19D}" destId="{AC76294B-D97D-C949-944D-5CF5BCFC9432}" srcOrd="6" destOrd="0" presId="urn:microsoft.com/office/officeart/2005/8/layout/list1"/>
    <dgm:cxn modelId="{94678FC5-DD86-2547-9B73-E230DFB38AD6}" type="presParOf" srcId="{0122F0C5-FBE2-1F49-86E1-5D36DC19E19D}" destId="{91403A84-7A2A-1E4F-84A9-53A6184A85CE}" srcOrd="7" destOrd="0" presId="urn:microsoft.com/office/officeart/2005/8/layout/list1"/>
    <dgm:cxn modelId="{341AADE2-97CD-2E4C-9CCA-FD8CEDE57BAA}" type="presParOf" srcId="{0122F0C5-FBE2-1F49-86E1-5D36DC19E19D}" destId="{D11B8D22-3372-8844-98FD-60347237B60B}" srcOrd="8" destOrd="0" presId="urn:microsoft.com/office/officeart/2005/8/layout/list1"/>
    <dgm:cxn modelId="{FB7DCEAA-76F5-A740-996B-011486BB3B1E}" type="presParOf" srcId="{D11B8D22-3372-8844-98FD-60347237B60B}" destId="{53554B9D-6347-3341-8872-52909B842C5E}" srcOrd="0" destOrd="0" presId="urn:microsoft.com/office/officeart/2005/8/layout/list1"/>
    <dgm:cxn modelId="{5D1DFB56-7B9A-774F-B625-367F51471E0B}" type="presParOf" srcId="{D11B8D22-3372-8844-98FD-60347237B60B}" destId="{CE3F5D72-C5F6-7945-AF4A-4D0209736117}" srcOrd="1" destOrd="0" presId="urn:microsoft.com/office/officeart/2005/8/layout/list1"/>
    <dgm:cxn modelId="{8D80BDE6-784A-3640-A9EE-033A090DEDE6}" type="presParOf" srcId="{0122F0C5-FBE2-1F49-86E1-5D36DC19E19D}" destId="{E5DF4404-B04C-0A4C-A0B0-1E83BCBC72F0}" srcOrd="9" destOrd="0" presId="urn:microsoft.com/office/officeart/2005/8/layout/list1"/>
    <dgm:cxn modelId="{0C53CD2D-BAAC-754B-BF55-AA2BA08476E2}" type="presParOf" srcId="{0122F0C5-FBE2-1F49-86E1-5D36DC19E19D}" destId="{3C6BEAA7-982A-4949-83C9-5E2808B915C7}" srcOrd="10" destOrd="0" presId="urn:microsoft.com/office/officeart/2005/8/layout/list1"/>
    <dgm:cxn modelId="{53210153-5D01-1F4A-B12C-E986595B6E11}" type="presParOf" srcId="{0122F0C5-FBE2-1F49-86E1-5D36DC19E19D}" destId="{A38A7650-4B35-F948-B306-241A196E394F}" srcOrd="11" destOrd="0" presId="urn:microsoft.com/office/officeart/2005/8/layout/list1"/>
    <dgm:cxn modelId="{82B6B8C6-D2D1-B94C-B759-F5B33B991D3B}" type="presParOf" srcId="{0122F0C5-FBE2-1F49-86E1-5D36DC19E19D}" destId="{494E87F5-2A9E-514F-96C5-2A5E45B8AE47}" srcOrd="12" destOrd="0" presId="urn:microsoft.com/office/officeart/2005/8/layout/list1"/>
    <dgm:cxn modelId="{A89C3CFC-24B6-F740-99A4-60C8F27C79EC}" type="presParOf" srcId="{494E87F5-2A9E-514F-96C5-2A5E45B8AE47}" destId="{2EB425F1-69D6-7240-B9E9-6E60EC6DB27D}" srcOrd="0" destOrd="0" presId="urn:microsoft.com/office/officeart/2005/8/layout/list1"/>
    <dgm:cxn modelId="{50128718-01CF-D94C-BCB7-CAE38002D780}" type="presParOf" srcId="{494E87F5-2A9E-514F-96C5-2A5E45B8AE47}" destId="{38E339D6-EE6F-9D47-9DB0-CD83481AF496}" srcOrd="1" destOrd="0" presId="urn:microsoft.com/office/officeart/2005/8/layout/list1"/>
    <dgm:cxn modelId="{65CEE68A-E7DC-6349-9CF1-F0509ED21035}" type="presParOf" srcId="{0122F0C5-FBE2-1F49-86E1-5D36DC19E19D}" destId="{0967DFB1-3896-7D41-9B32-609274E07A78}" srcOrd="13" destOrd="0" presId="urn:microsoft.com/office/officeart/2005/8/layout/list1"/>
    <dgm:cxn modelId="{63B6D7E4-3A10-234A-AA66-CBA588BD1D04}" type="presParOf" srcId="{0122F0C5-FBE2-1F49-86E1-5D36DC19E19D}" destId="{D9F15114-F8F3-E741-8109-2FCDFB69474A}" srcOrd="14" destOrd="0" presId="urn:microsoft.com/office/officeart/2005/8/layout/list1"/>
    <dgm:cxn modelId="{F1005BA9-B544-C040-958E-E8FF1324B24B}" type="presParOf" srcId="{0122F0C5-FBE2-1F49-86E1-5D36DC19E19D}" destId="{CDD24F1A-6D21-A445-A913-CD930855136A}" srcOrd="15" destOrd="0" presId="urn:microsoft.com/office/officeart/2005/8/layout/list1"/>
    <dgm:cxn modelId="{EBAF980F-3474-874C-8DF0-B7B29A88DD50}" type="presParOf" srcId="{0122F0C5-FBE2-1F49-86E1-5D36DC19E19D}" destId="{5A8FCCFE-25DA-5E47-AA40-6D69F80C316A}" srcOrd="16" destOrd="0" presId="urn:microsoft.com/office/officeart/2005/8/layout/list1"/>
    <dgm:cxn modelId="{13A28CDD-4027-2A42-8DDB-2670BCC6C1AC}" type="presParOf" srcId="{5A8FCCFE-25DA-5E47-AA40-6D69F80C316A}" destId="{FBACE382-1596-D444-B7E3-7BAAB2A3D4F0}" srcOrd="0" destOrd="0" presId="urn:microsoft.com/office/officeart/2005/8/layout/list1"/>
    <dgm:cxn modelId="{16C352C7-8421-B346-AE7D-EE02885C9F15}" type="presParOf" srcId="{5A8FCCFE-25DA-5E47-AA40-6D69F80C316A}" destId="{BEC22376-E948-C846-808D-5DD1C90BA854}" srcOrd="1" destOrd="0" presId="urn:microsoft.com/office/officeart/2005/8/layout/list1"/>
    <dgm:cxn modelId="{49331B7B-CED1-7947-B7A6-04BA3CB254BD}" type="presParOf" srcId="{0122F0C5-FBE2-1F49-86E1-5D36DC19E19D}" destId="{8803A771-B0EB-4E4E-A90C-91ED5EAFCF4A}" srcOrd="17" destOrd="0" presId="urn:microsoft.com/office/officeart/2005/8/layout/list1"/>
    <dgm:cxn modelId="{29A63971-AFDF-D84D-A9C1-D336D311187B}" type="presParOf" srcId="{0122F0C5-FBE2-1F49-86E1-5D36DC19E19D}" destId="{CEB6C05D-175A-4F4B-A18B-2E5594D86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12BD2B-AB5B-4DFF-B03D-6F32FFDF6AA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692192D-BEEB-4560-9CE7-8D14C1BC1075}">
      <dgm:prSet custT="1"/>
      <dgm:spPr/>
      <dgm:t>
        <a:bodyPr/>
        <a:lstStyle/>
        <a:p>
          <a:pPr>
            <a:defRPr b="1"/>
          </a:pPr>
          <a:r>
            <a:rPr lang="en-US" sz="2400" dirty="0"/>
            <a:t>Nearly 200 pre-built analysis pipelines, by subject: </a:t>
          </a:r>
          <a:r>
            <a:rPr lang="en-US" sz="2400" dirty="0">
              <a:hlinkClick xmlns:r="http://schemas.openxmlformats.org/officeDocument/2006/relationships" r:id="rId1"/>
            </a:rPr>
            <a:t>https://nf-co.re</a:t>
          </a:r>
          <a:endParaRPr lang="en-US" sz="2400" dirty="0"/>
        </a:p>
      </dgm:t>
    </dgm:pt>
    <dgm:pt modelId="{20C45BAB-DAF9-45FB-BB66-7E85D19DB25D}" type="parTrans" cxnId="{BDB5CCFA-9576-443B-8D94-CE74D3F379A8}">
      <dgm:prSet/>
      <dgm:spPr/>
      <dgm:t>
        <a:bodyPr/>
        <a:lstStyle/>
        <a:p>
          <a:endParaRPr lang="en-US"/>
        </a:p>
      </dgm:t>
    </dgm:pt>
    <dgm:pt modelId="{6087A976-AD59-43C4-B4E9-CDB32A68E1D3}" type="sibTrans" cxnId="{BDB5CCFA-9576-443B-8D94-CE74D3F379A8}">
      <dgm:prSet/>
      <dgm:spPr/>
      <dgm:t>
        <a:bodyPr/>
        <a:lstStyle/>
        <a:p>
          <a:endParaRPr lang="en-US"/>
        </a:p>
      </dgm:t>
    </dgm:pt>
    <dgm:pt modelId="{7B9986F5-1520-44B4-ABF9-44C3A247E131}">
      <dgm:prSet/>
      <dgm:spPr/>
      <dgm:t>
        <a:bodyPr/>
        <a:lstStyle/>
        <a:p>
          <a:pPr>
            <a:defRPr b="1"/>
          </a:pPr>
          <a:r>
            <a:rPr lang="en-US" dirty="0"/>
            <a:t>Easy custom pipeline setup</a:t>
          </a:r>
        </a:p>
      </dgm:t>
    </dgm:pt>
    <dgm:pt modelId="{317D1F10-CEB9-425B-A3EE-3E56E5CB38C9}" type="parTrans" cxnId="{12CCE184-465C-475B-A42B-A35189242618}">
      <dgm:prSet/>
      <dgm:spPr/>
      <dgm:t>
        <a:bodyPr/>
        <a:lstStyle/>
        <a:p>
          <a:endParaRPr lang="en-US"/>
        </a:p>
      </dgm:t>
    </dgm:pt>
    <dgm:pt modelId="{A1A7E97F-54BF-4393-9D0A-F62284EA5ACB}" type="sibTrans" cxnId="{12CCE184-465C-475B-A42B-A35189242618}">
      <dgm:prSet/>
      <dgm:spPr/>
      <dgm:t>
        <a:bodyPr/>
        <a:lstStyle/>
        <a:p>
          <a:endParaRPr lang="en-US"/>
        </a:p>
      </dgm:t>
    </dgm:pt>
    <dgm:pt modelId="{542C561E-F26E-4ED3-B5C7-84F0E245F33E}">
      <dgm:prSet custT="1"/>
      <dgm:spPr/>
      <dgm:t>
        <a:bodyPr/>
        <a:lstStyle/>
        <a:p>
          <a:r>
            <a:rPr lang="en-US" sz="1800" dirty="0"/>
            <a:t>Clear definition of step-by-step </a:t>
          </a:r>
          <a:r>
            <a:rPr lang="en-US" sz="1800" b="1" dirty="0"/>
            <a:t>input</a:t>
          </a:r>
          <a:r>
            <a:rPr lang="en-US" sz="1800" dirty="0"/>
            <a:t>, </a:t>
          </a:r>
          <a:r>
            <a:rPr lang="en-US" sz="1800" b="1" dirty="0"/>
            <a:t>output</a:t>
          </a:r>
          <a:r>
            <a:rPr lang="en-US" sz="1800" dirty="0"/>
            <a:t>, and </a:t>
          </a:r>
          <a:r>
            <a:rPr lang="en-US" sz="1800" b="1" dirty="0"/>
            <a:t>command</a:t>
          </a:r>
          <a:r>
            <a:rPr lang="en-US" sz="1800" dirty="0"/>
            <a:t>.</a:t>
          </a:r>
        </a:p>
      </dgm:t>
    </dgm:pt>
    <dgm:pt modelId="{C4EAAEBA-8684-4D39-97DB-A9F6AC65EB72}" type="parTrans" cxnId="{9C733CF2-2898-401A-A23B-A4741368AF8B}">
      <dgm:prSet/>
      <dgm:spPr/>
      <dgm:t>
        <a:bodyPr/>
        <a:lstStyle/>
        <a:p>
          <a:endParaRPr lang="en-US"/>
        </a:p>
      </dgm:t>
    </dgm:pt>
    <dgm:pt modelId="{84B1E634-DEE7-4AC5-9334-7D423F2AF99F}" type="sibTrans" cxnId="{9C733CF2-2898-401A-A23B-A4741368AF8B}">
      <dgm:prSet/>
      <dgm:spPr/>
      <dgm:t>
        <a:bodyPr/>
        <a:lstStyle/>
        <a:p>
          <a:endParaRPr lang="en-US"/>
        </a:p>
      </dgm:t>
    </dgm:pt>
    <dgm:pt modelId="{F24AC958-8F38-4C5B-A2A8-9CEC4952FD1E}">
      <dgm:prSet/>
      <dgm:spPr/>
      <dgm:t>
        <a:bodyPr/>
        <a:lstStyle/>
        <a:p>
          <a:pPr>
            <a:defRPr b="1"/>
          </a:pPr>
          <a:r>
            <a:rPr lang="en-US" dirty="0"/>
            <a:t>Simple configuration of resources</a:t>
          </a:r>
        </a:p>
      </dgm:t>
    </dgm:pt>
    <dgm:pt modelId="{2193ACA1-840E-4AFD-8899-1F9AD5CFCEBB}" type="parTrans" cxnId="{973E4E01-FA44-4329-804C-EDF948A8584D}">
      <dgm:prSet/>
      <dgm:spPr/>
      <dgm:t>
        <a:bodyPr/>
        <a:lstStyle/>
        <a:p>
          <a:endParaRPr lang="en-US"/>
        </a:p>
      </dgm:t>
    </dgm:pt>
    <dgm:pt modelId="{97C1D820-FF2C-478A-9DA7-80594480CEAD}" type="sibTrans" cxnId="{973E4E01-FA44-4329-804C-EDF948A8584D}">
      <dgm:prSet/>
      <dgm:spPr/>
      <dgm:t>
        <a:bodyPr/>
        <a:lstStyle/>
        <a:p>
          <a:endParaRPr lang="en-US"/>
        </a:p>
      </dgm:t>
    </dgm:pt>
    <dgm:pt modelId="{F0026AA5-19C4-41E4-A71B-B31B5C563C7D}">
      <dgm:prSet/>
      <dgm:spPr/>
      <dgm:t>
        <a:bodyPr/>
        <a:lstStyle/>
        <a:p>
          <a:pPr>
            <a:defRPr b="1"/>
          </a:pPr>
          <a:r>
            <a:rPr lang="en-US" dirty="0"/>
            <a:t>Containerized software = pre-built software environments</a:t>
          </a:r>
        </a:p>
      </dgm:t>
    </dgm:pt>
    <dgm:pt modelId="{B377BA48-A8C3-42AD-AD7D-5C75F96E4A8F}" type="parTrans" cxnId="{1A2BF013-117B-4036-B705-8254C26B472A}">
      <dgm:prSet/>
      <dgm:spPr/>
      <dgm:t>
        <a:bodyPr/>
        <a:lstStyle/>
        <a:p>
          <a:endParaRPr lang="en-US"/>
        </a:p>
      </dgm:t>
    </dgm:pt>
    <dgm:pt modelId="{47EA3254-BEF1-4039-8F2E-EDAA9A109CAB}" type="sibTrans" cxnId="{1A2BF013-117B-4036-B705-8254C26B472A}">
      <dgm:prSet/>
      <dgm:spPr/>
      <dgm:t>
        <a:bodyPr/>
        <a:lstStyle/>
        <a:p>
          <a:endParaRPr lang="en-US"/>
        </a:p>
      </dgm:t>
    </dgm:pt>
    <dgm:pt modelId="{7E1BFD37-2511-46E0-A0BD-2D410FB71660}" type="pres">
      <dgm:prSet presAssocID="{A812BD2B-AB5B-4DFF-B03D-6F32FFDF6AA4}" presName="root" presStyleCnt="0">
        <dgm:presLayoutVars>
          <dgm:dir/>
          <dgm:resizeHandles val="exact"/>
        </dgm:presLayoutVars>
      </dgm:prSet>
      <dgm:spPr/>
    </dgm:pt>
    <dgm:pt modelId="{56EF7F64-A4A1-43E5-BE85-1F1EDD0B0B88}" type="pres">
      <dgm:prSet presAssocID="{A692192D-BEEB-4560-9CE7-8D14C1BC1075}" presName="compNode" presStyleCnt="0"/>
      <dgm:spPr/>
    </dgm:pt>
    <dgm:pt modelId="{ADE99E58-CEDF-4A7B-9029-FBF3EC88F2AE}" type="pres">
      <dgm:prSet presAssocID="{A692192D-BEEB-4560-9CE7-8D14C1BC1075}" presName="iconRect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DABD125B-D7ED-4D3F-B181-32CD6BDF3CDB}" type="pres">
      <dgm:prSet presAssocID="{A692192D-BEEB-4560-9CE7-8D14C1BC1075}" presName="iconSpace" presStyleCnt="0"/>
      <dgm:spPr/>
    </dgm:pt>
    <dgm:pt modelId="{D11094D7-C148-4961-A9C1-A9922ACF03C3}" type="pres">
      <dgm:prSet presAssocID="{A692192D-BEEB-4560-9CE7-8D14C1BC1075}" presName="parTx" presStyleLbl="revTx" presStyleIdx="0" presStyleCnt="8">
        <dgm:presLayoutVars>
          <dgm:chMax val="0"/>
          <dgm:chPref val="0"/>
        </dgm:presLayoutVars>
      </dgm:prSet>
      <dgm:spPr/>
    </dgm:pt>
    <dgm:pt modelId="{86CE3BBA-4FA4-45B2-9750-70ECD4DF9727}" type="pres">
      <dgm:prSet presAssocID="{A692192D-BEEB-4560-9CE7-8D14C1BC1075}" presName="txSpace" presStyleCnt="0"/>
      <dgm:spPr/>
    </dgm:pt>
    <dgm:pt modelId="{6792B711-283D-48CE-9549-141472AC88F3}" type="pres">
      <dgm:prSet presAssocID="{A692192D-BEEB-4560-9CE7-8D14C1BC1075}" presName="desTx" presStyleLbl="revTx" presStyleIdx="1" presStyleCnt="8">
        <dgm:presLayoutVars/>
      </dgm:prSet>
      <dgm:spPr/>
    </dgm:pt>
    <dgm:pt modelId="{9ACBCF0F-3079-4DAF-9422-DB327B18248A}" type="pres">
      <dgm:prSet presAssocID="{6087A976-AD59-43C4-B4E9-CDB32A68E1D3}" presName="sibTrans" presStyleCnt="0"/>
      <dgm:spPr/>
    </dgm:pt>
    <dgm:pt modelId="{76C59DB1-2AC2-4573-8585-6479872BBFE1}" type="pres">
      <dgm:prSet presAssocID="{7B9986F5-1520-44B4-ABF9-44C3A247E131}" presName="compNode" presStyleCnt="0"/>
      <dgm:spPr/>
    </dgm:pt>
    <dgm:pt modelId="{9701C46E-EA0C-4F60-AC5A-56404AD3C934}" type="pres">
      <dgm:prSet presAssocID="{7B9986F5-1520-44B4-ABF9-44C3A247E13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5C9D7505-3461-4D7B-9B32-02C331DB96B2}" type="pres">
      <dgm:prSet presAssocID="{7B9986F5-1520-44B4-ABF9-44C3A247E131}" presName="iconSpace" presStyleCnt="0"/>
      <dgm:spPr/>
    </dgm:pt>
    <dgm:pt modelId="{B45E5026-6B65-4D3E-B996-62155D749C2C}" type="pres">
      <dgm:prSet presAssocID="{7B9986F5-1520-44B4-ABF9-44C3A247E131}" presName="parTx" presStyleLbl="revTx" presStyleIdx="2" presStyleCnt="8">
        <dgm:presLayoutVars>
          <dgm:chMax val="0"/>
          <dgm:chPref val="0"/>
        </dgm:presLayoutVars>
      </dgm:prSet>
      <dgm:spPr/>
    </dgm:pt>
    <dgm:pt modelId="{E6B04B31-40BC-4359-8610-3916BEAD3067}" type="pres">
      <dgm:prSet presAssocID="{7B9986F5-1520-44B4-ABF9-44C3A247E131}" presName="txSpace" presStyleCnt="0"/>
      <dgm:spPr/>
    </dgm:pt>
    <dgm:pt modelId="{C4BB7136-213F-4CA3-B9F0-1CF86725E6EB}" type="pres">
      <dgm:prSet presAssocID="{7B9986F5-1520-44B4-ABF9-44C3A247E131}" presName="desTx" presStyleLbl="revTx" presStyleIdx="3" presStyleCnt="8">
        <dgm:presLayoutVars/>
      </dgm:prSet>
      <dgm:spPr/>
    </dgm:pt>
    <dgm:pt modelId="{7E2769AA-A6AE-4DF3-B1E1-26DD288D6CBE}" type="pres">
      <dgm:prSet presAssocID="{A1A7E97F-54BF-4393-9D0A-F62284EA5ACB}" presName="sibTrans" presStyleCnt="0"/>
      <dgm:spPr/>
    </dgm:pt>
    <dgm:pt modelId="{56091F9C-073F-4E14-9DE4-A2D0646D1D72}" type="pres">
      <dgm:prSet presAssocID="{F24AC958-8F38-4C5B-A2A8-9CEC4952FD1E}" presName="compNode" presStyleCnt="0"/>
      <dgm:spPr/>
    </dgm:pt>
    <dgm:pt modelId="{DCEF942A-3794-4CAC-8476-564123C43235}" type="pres">
      <dgm:prSet presAssocID="{F24AC958-8F38-4C5B-A2A8-9CEC4952FD1E}" presName="iconRect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17910DAB-1511-4413-B9CF-7F2315DF868F}" type="pres">
      <dgm:prSet presAssocID="{F24AC958-8F38-4C5B-A2A8-9CEC4952FD1E}" presName="iconSpace" presStyleCnt="0"/>
      <dgm:spPr/>
    </dgm:pt>
    <dgm:pt modelId="{B8D53445-CE50-4D71-8891-30999186BED7}" type="pres">
      <dgm:prSet presAssocID="{F24AC958-8F38-4C5B-A2A8-9CEC4952FD1E}" presName="parTx" presStyleLbl="revTx" presStyleIdx="4" presStyleCnt="8">
        <dgm:presLayoutVars>
          <dgm:chMax val="0"/>
          <dgm:chPref val="0"/>
        </dgm:presLayoutVars>
      </dgm:prSet>
      <dgm:spPr/>
    </dgm:pt>
    <dgm:pt modelId="{CB81FF0F-F76D-477C-A5FB-75EB339AEF16}" type="pres">
      <dgm:prSet presAssocID="{F24AC958-8F38-4C5B-A2A8-9CEC4952FD1E}" presName="txSpace" presStyleCnt="0"/>
      <dgm:spPr/>
    </dgm:pt>
    <dgm:pt modelId="{F7C15E6C-A5D8-4E18-8293-2765ED1064AA}" type="pres">
      <dgm:prSet presAssocID="{F24AC958-8F38-4C5B-A2A8-9CEC4952FD1E}" presName="desTx" presStyleLbl="revTx" presStyleIdx="5" presStyleCnt="8">
        <dgm:presLayoutVars/>
      </dgm:prSet>
      <dgm:spPr/>
    </dgm:pt>
    <dgm:pt modelId="{AF7FD978-F9FC-4285-B099-EB4EB48BF43C}" type="pres">
      <dgm:prSet presAssocID="{97C1D820-FF2C-478A-9DA7-80594480CEAD}" presName="sibTrans" presStyleCnt="0"/>
      <dgm:spPr/>
    </dgm:pt>
    <dgm:pt modelId="{482A9E93-1EBA-4B88-9553-0B202ACA746C}" type="pres">
      <dgm:prSet presAssocID="{F0026AA5-19C4-41E4-A71B-B31B5C563C7D}" presName="compNode" presStyleCnt="0"/>
      <dgm:spPr/>
    </dgm:pt>
    <dgm:pt modelId="{316CB012-0433-4A01-9C42-D464B77D1055}" type="pres">
      <dgm:prSet presAssocID="{F0026AA5-19C4-41E4-A71B-B31B5C563C7D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md Terminal with solid fill"/>
        </a:ext>
      </dgm:extLst>
    </dgm:pt>
    <dgm:pt modelId="{65A62285-6712-46FF-8266-3B0083BA9DF3}" type="pres">
      <dgm:prSet presAssocID="{F0026AA5-19C4-41E4-A71B-B31B5C563C7D}" presName="iconSpace" presStyleCnt="0"/>
      <dgm:spPr/>
    </dgm:pt>
    <dgm:pt modelId="{3FD8FA53-F57E-46EA-BCF4-A509248DCBE3}" type="pres">
      <dgm:prSet presAssocID="{F0026AA5-19C4-41E4-A71B-B31B5C563C7D}" presName="parTx" presStyleLbl="revTx" presStyleIdx="6" presStyleCnt="8">
        <dgm:presLayoutVars>
          <dgm:chMax val="0"/>
          <dgm:chPref val="0"/>
        </dgm:presLayoutVars>
      </dgm:prSet>
      <dgm:spPr/>
    </dgm:pt>
    <dgm:pt modelId="{E1683824-D8E3-4B66-B9F4-7CDED16C4CF1}" type="pres">
      <dgm:prSet presAssocID="{F0026AA5-19C4-41E4-A71B-B31B5C563C7D}" presName="txSpace" presStyleCnt="0"/>
      <dgm:spPr/>
    </dgm:pt>
    <dgm:pt modelId="{E0FEF87F-CDF8-41A0-89CA-C4A555D3E400}" type="pres">
      <dgm:prSet presAssocID="{F0026AA5-19C4-41E4-A71B-B31B5C563C7D}" presName="desTx" presStyleLbl="revTx" presStyleIdx="7" presStyleCnt="8">
        <dgm:presLayoutVars/>
      </dgm:prSet>
      <dgm:spPr/>
    </dgm:pt>
  </dgm:ptLst>
  <dgm:cxnLst>
    <dgm:cxn modelId="{973E4E01-FA44-4329-804C-EDF948A8584D}" srcId="{A812BD2B-AB5B-4DFF-B03D-6F32FFDF6AA4}" destId="{F24AC958-8F38-4C5B-A2A8-9CEC4952FD1E}" srcOrd="2" destOrd="0" parTransId="{2193ACA1-840E-4AFD-8899-1F9AD5CFCEBB}" sibTransId="{97C1D820-FF2C-478A-9DA7-80594480CEAD}"/>
    <dgm:cxn modelId="{1A2BF013-117B-4036-B705-8254C26B472A}" srcId="{A812BD2B-AB5B-4DFF-B03D-6F32FFDF6AA4}" destId="{F0026AA5-19C4-41E4-A71B-B31B5C563C7D}" srcOrd="3" destOrd="0" parTransId="{B377BA48-A8C3-42AD-AD7D-5C75F96E4A8F}" sibTransId="{47EA3254-BEF1-4039-8F2E-EDAA9A109CAB}"/>
    <dgm:cxn modelId="{147A511F-DEC4-434A-B987-0C35D96B696A}" type="presOf" srcId="{A812BD2B-AB5B-4DFF-B03D-6F32FFDF6AA4}" destId="{7E1BFD37-2511-46E0-A0BD-2D410FB71660}" srcOrd="0" destOrd="0" presId="urn:microsoft.com/office/officeart/2018/5/layout/CenteredIconLabelDescriptionList"/>
    <dgm:cxn modelId="{AD55F348-68B5-4DFE-8544-0CED5880E4FF}" type="presOf" srcId="{A692192D-BEEB-4560-9CE7-8D14C1BC1075}" destId="{D11094D7-C148-4961-A9C1-A9922ACF03C3}" srcOrd="0" destOrd="0" presId="urn:microsoft.com/office/officeart/2018/5/layout/CenteredIconLabelDescriptionList"/>
    <dgm:cxn modelId="{12CCE184-465C-475B-A42B-A35189242618}" srcId="{A812BD2B-AB5B-4DFF-B03D-6F32FFDF6AA4}" destId="{7B9986F5-1520-44B4-ABF9-44C3A247E131}" srcOrd="1" destOrd="0" parTransId="{317D1F10-CEB9-425B-A3EE-3E56E5CB38C9}" sibTransId="{A1A7E97F-54BF-4393-9D0A-F62284EA5ACB}"/>
    <dgm:cxn modelId="{F858D598-8EFE-4534-9DE4-6E41CED087DA}" type="presOf" srcId="{7B9986F5-1520-44B4-ABF9-44C3A247E131}" destId="{B45E5026-6B65-4D3E-B996-62155D749C2C}" srcOrd="0" destOrd="0" presId="urn:microsoft.com/office/officeart/2018/5/layout/CenteredIconLabelDescriptionList"/>
    <dgm:cxn modelId="{2F569FB3-5CDC-44DB-8ADB-9CCCB524E170}" type="presOf" srcId="{542C561E-F26E-4ED3-B5C7-84F0E245F33E}" destId="{C4BB7136-213F-4CA3-B9F0-1CF86725E6EB}" srcOrd="0" destOrd="0" presId="urn:microsoft.com/office/officeart/2018/5/layout/CenteredIconLabelDescriptionList"/>
    <dgm:cxn modelId="{255A90CC-9626-4665-A132-D0A6E7CF4FA5}" type="presOf" srcId="{F0026AA5-19C4-41E4-A71B-B31B5C563C7D}" destId="{3FD8FA53-F57E-46EA-BCF4-A509248DCBE3}" srcOrd="0" destOrd="0" presId="urn:microsoft.com/office/officeart/2018/5/layout/CenteredIconLabelDescriptionList"/>
    <dgm:cxn modelId="{36A2EEEE-4708-44F0-BFA2-4B80079B2D98}" type="presOf" srcId="{F24AC958-8F38-4C5B-A2A8-9CEC4952FD1E}" destId="{B8D53445-CE50-4D71-8891-30999186BED7}" srcOrd="0" destOrd="0" presId="urn:microsoft.com/office/officeart/2018/5/layout/CenteredIconLabelDescriptionList"/>
    <dgm:cxn modelId="{9C733CF2-2898-401A-A23B-A4741368AF8B}" srcId="{7B9986F5-1520-44B4-ABF9-44C3A247E131}" destId="{542C561E-F26E-4ED3-B5C7-84F0E245F33E}" srcOrd="0" destOrd="0" parTransId="{C4EAAEBA-8684-4D39-97DB-A9F6AC65EB72}" sibTransId="{84B1E634-DEE7-4AC5-9334-7D423F2AF99F}"/>
    <dgm:cxn modelId="{BDB5CCFA-9576-443B-8D94-CE74D3F379A8}" srcId="{A812BD2B-AB5B-4DFF-B03D-6F32FFDF6AA4}" destId="{A692192D-BEEB-4560-9CE7-8D14C1BC1075}" srcOrd="0" destOrd="0" parTransId="{20C45BAB-DAF9-45FB-BB66-7E85D19DB25D}" sibTransId="{6087A976-AD59-43C4-B4E9-CDB32A68E1D3}"/>
    <dgm:cxn modelId="{2B2FA73B-187E-455C-BD35-064B4256BF08}" type="presParOf" srcId="{7E1BFD37-2511-46E0-A0BD-2D410FB71660}" destId="{56EF7F64-A4A1-43E5-BE85-1F1EDD0B0B88}" srcOrd="0" destOrd="0" presId="urn:microsoft.com/office/officeart/2018/5/layout/CenteredIconLabelDescriptionList"/>
    <dgm:cxn modelId="{D4580DB2-4049-40D7-A692-258B8EB50F9B}" type="presParOf" srcId="{56EF7F64-A4A1-43E5-BE85-1F1EDD0B0B88}" destId="{ADE99E58-CEDF-4A7B-9029-FBF3EC88F2AE}" srcOrd="0" destOrd="0" presId="urn:microsoft.com/office/officeart/2018/5/layout/CenteredIconLabelDescriptionList"/>
    <dgm:cxn modelId="{0829854A-A9C1-4BDB-B2DF-8CE896AF833E}" type="presParOf" srcId="{56EF7F64-A4A1-43E5-BE85-1F1EDD0B0B88}" destId="{DABD125B-D7ED-4D3F-B181-32CD6BDF3CDB}" srcOrd="1" destOrd="0" presId="urn:microsoft.com/office/officeart/2018/5/layout/CenteredIconLabelDescriptionList"/>
    <dgm:cxn modelId="{EE2C283E-C9F6-4387-A62A-47D987FD97DC}" type="presParOf" srcId="{56EF7F64-A4A1-43E5-BE85-1F1EDD0B0B88}" destId="{D11094D7-C148-4961-A9C1-A9922ACF03C3}" srcOrd="2" destOrd="0" presId="urn:microsoft.com/office/officeart/2018/5/layout/CenteredIconLabelDescriptionList"/>
    <dgm:cxn modelId="{A111E251-CBE5-47CE-88B2-BE3F20448FE1}" type="presParOf" srcId="{56EF7F64-A4A1-43E5-BE85-1F1EDD0B0B88}" destId="{86CE3BBA-4FA4-45B2-9750-70ECD4DF9727}" srcOrd="3" destOrd="0" presId="urn:microsoft.com/office/officeart/2018/5/layout/CenteredIconLabelDescriptionList"/>
    <dgm:cxn modelId="{55EB7DAF-7997-4DE2-BD81-C6CCA079F5AE}" type="presParOf" srcId="{56EF7F64-A4A1-43E5-BE85-1F1EDD0B0B88}" destId="{6792B711-283D-48CE-9549-141472AC88F3}" srcOrd="4" destOrd="0" presId="urn:microsoft.com/office/officeart/2018/5/layout/CenteredIconLabelDescriptionList"/>
    <dgm:cxn modelId="{61B6853F-7AB9-46DB-BDCE-9392C419D1E2}" type="presParOf" srcId="{7E1BFD37-2511-46E0-A0BD-2D410FB71660}" destId="{9ACBCF0F-3079-4DAF-9422-DB327B18248A}" srcOrd="1" destOrd="0" presId="urn:microsoft.com/office/officeart/2018/5/layout/CenteredIconLabelDescriptionList"/>
    <dgm:cxn modelId="{620369F8-BE90-432F-9634-E758CD5EFD34}" type="presParOf" srcId="{7E1BFD37-2511-46E0-A0BD-2D410FB71660}" destId="{76C59DB1-2AC2-4573-8585-6479872BBFE1}" srcOrd="2" destOrd="0" presId="urn:microsoft.com/office/officeart/2018/5/layout/CenteredIconLabelDescriptionList"/>
    <dgm:cxn modelId="{335C7734-C17C-466D-BBA3-E7C59FFDDFBB}" type="presParOf" srcId="{76C59DB1-2AC2-4573-8585-6479872BBFE1}" destId="{9701C46E-EA0C-4F60-AC5A-56404AD3C934}" srcOrd="0" destOrd="0" presId="urn:microsoft.com/office/officeart/2018/5/layout/CenteredIconLabelDescriptionList"/>
    <dgm:cxn modelId="{430B583A-6391-4ED9-874C-1DA2C30CDCCC}" type="presParOf" srcId="{76C59DB1-2AC2-4573-8585-6479872BBFE1}" destId="{5C9D7505-3461-4D7B-9B32-02C331DB96B2}" srcOrd="1" destOrd="0" presId="urn:microsoft.com/office/officeart/2018/5/layout/CenteredIconLabelDescriptionList"/>
    <dgm:cxn modelId="{3C3AD9FE-337E-4FEA-98FB-71C9D03B8A98}" type="presParOf" srcId="{76C59DB1-2AC2-4573-8585-6479872BBFE1}" destId="{B45E5026-6B65-4D3E-B996-62155D749C2C}" srcOrd="2" destOrd="0" presId="urn:microsoft.com/office/officeart/2018/5/layout/CenteredIconLabelDescriptionList"/>
    <dgm:cxn modelId="{603E560A-E8DF-48C7-866D-6208EF513AAF}" type="presParOf" srcId="{76C59DB1-2AC2-4573-8585-6479872BBFE1}" destId="{E6B04B31-40BC-4359-8610-3916BEAD3067}" srcOrd="3" destOrd="0" presId="urn:microsoft.com/office/officeart/2018/5/layout/CenteredIconLabelDescriptionList"/>
    <dgm:cxn modelId="{354221E7-8282-4151-A7FE-7CFBFAA2F3CD}" type="presParOf" srcId="{76C59DB1-2AC2-4573-8585-6479872BBFE1}" destId="{C4BB7136-213F-4CA3-B9F0-1CF86725E6EB}" srcOrd="4" destOrd="0" presId="urn:microsoft.com/office/officeart/2018/5/layout/CenteredIconLabelDescriptionList"/>
    <dgm:cxn modelId="{83A8AD91-0F82-44E4-B495-E86449113DF0}" type="presParOf" srcId="{7E1BFD37-2511-46E0-A0BD-2D410FB71660}" destId="{7E2769AA-A6AE-4DF3-B1E1-26DD288D6CBE}" srcOrd="3" destOrd="0" presId="urn:microsoft.com/office/officeart/2018/5/layout/CenteredIconLabelDescriptionList"/>
    <dgm:cxn modelId="{4E2BB8A3-6096-4439-9ACC-9023FBF2FECF}" type="presParOf" srcId="{7E1BFD37-2511-46E0-A0BD-2D410FB71660}" destId="{56091F9C-073F-4E14-9DE4-A2D0646D1D72}" srcOrd="4" destOrd="0" presId="urn:microsoft.com/office/officeart/2018/5/layout/CenteredIconLabelDescriptionList"/>
    <dgm:cxn modelId="{65167164-D556-494F-AFF5-A0AAC1BC3CA0}" type="presParOf" srcId="{56091F9C-073F-4E14-9DE4-A2D0646D1D72}" destId="{DCEF942A-3794-4CAC-8476-564123C43235}" srcOrd="0" destOrd="0" presId="urn:microsoft.com/office/officeart/2018/5/layout/CenteredIconLabelDescriptionList"/>
    <dgm:cxn modelId="{87FBADC5-E415-4FC1-8AD0-73B96EA41A68}" type="presParOf" srcId="{56091F9C-073F-4E14-9DE4-A2D0646D1D72}" destId="{17910DAB-1511-4413-B9CF-7F2315DF868F}" srcOrd="1" destOrd="0" presId="urn:microsoft.com/office/officeart/2018/5/layout/CenteredIconLabelDescriptionList"/>
    <dgm:cxn modelId="{3648F867-F5FD-42AE-9713-199DB4493861}" type="presParOf" srcId="{56091F9C-073F-4E14-9DE4-A2D0646D1D72}" destId="{B8D53445-CE50-4D71-8891-30999186BED7}" srcOrd="2" destOrd="0" presId="urn:microsoft.com/office/officeart/2018/5/layout/CenteredIconLabelDescriptionList"/>
    <dgm:cxn modelId="{479ACE59-7EF7-4F8D-908A-E7520AEC4EBF}" type="presParOf" srcId="{56091F9C-073F-4E14-9DE4-A2D0646D1D72}" destId="{CB81FF0F-F76D-477C-A5FB-75EB339AEF16}" srcOrd="3" destOrd="0" presId="urn:microsoft.com/office/officeart/2018/5/layout/CenteredIconLabelDescriptionList"/>
    <dgm:cxn modelId="{0738C72E-0EF4-4BF9-AFAC-506ADFC893EC}" type="presParOf" srcId="{56091F9C-073F-4E14-9DE4-A2D0646D1D72}" destId="{F7C15E6C-A5D8-4E18-8293-2765ED1064AA}" srcOrd="4" destOrd="0" presId="urn:microsoft.com/office/officeart/2018/5/layout/CenteredIconLabelDescriptionList"/>
    <dgm:cxn modelId="{E7124580-1B24-4FE3-B006-ECFD1C90FF30}" type="presParOf" srcId="{7E1BFD37-2511-46E0-A0BD-2D410FB71660}" destId="{AF7FD978-F9FC-4285-B099-EB4EB48BF43C}" srcOrd="5" destOrd="0" presId="urn:microsoft.com/office/officeart/2018/5/layout/CenteredIconLabelDescriptionList"/>
    <dgm:cxn modelId="{69A02EC2-0546-4885-9B83-7B24A75B557D}" type="presParOf" srcId="{7E1BFD37-2511-46E0-A0BD-2D410FB71660}" destId="{482A9E93-1EBA-4B88-9553-0B202ACA746C}" srcOrd="6" destOrd="0" presId="urn:microsoft.com/office/officeart/2018/5/layout/CenteredIconLabelDescriptionList"/>
    <dgm:cxn modelId="{D276401D-C16F-460A-8C6B-19D1B1D8B1FD}" type="presParOf" srcId="{482A9E93-1EBA-4B88-9553-0B202ACA746C}" destId="{316CB012-0433-4A01-9C42-D464B77D1055}" srcOrd="0" destOrd="0" presId="urn:microsoft.com/office/officeart/2018/5/layout/CenteredIconLabelDescriptionList"/>
    <dgm:cxn modelId="{4F03D4EB-7AA6-435B-A6DB-31255CF03926}" type="presParOf" srcId="{482A9E93-1EBA-4B88-9553-0B202ACA746C}" destId="{65A62285-6712-46FF-8266-3B0083BA9DF3}" srcOrd="1" destOrd="0" presId="urn:microsoft.com/office/officeart/2018/5/layout/CenteredIconLabelDescriptionList"/>
    <dgm:cxn modelId="{58580C40-5615-46CD-8B16-68CBCD175E33}" type="presParOf" srcId="{482A9E93-1EBA-4B88-9553-0B202ACA746C}" destId="{3FD8FA53-F57E-46EA-BCF4-A509248DCBE3}" srcOrd="2" destOrd="0" presId="urn:microsoft.com/office/officeart/2018/5/layout/CenteredIconLabelDescriptionList"/>
    <dgm:cxn modelId="{05781616-3157-481F-A834-B1BA191D9C09}" type="presParOf" srcId="{482A9E93-1EBA-4B88-9553-0B202ACA746C}" destId="{E1683824-D8E3-4B66-B9F4-7CDED16C4CF1}" srcOrd="3" destOrd="0" presId="urn:microsoft.com/office/officeart/2018/5/layout/CenteredIconLabelDescriptionList"/>
    <dgm:cxn modelId="{29F8A6CB-307E-4463-AC51-F5815F29C07E}" type="presParOf" srcId="{482A9E93-1EBA-4B88-9553-0B202ACA746C}" destId="{E0FEF87F-CDF8-41A0-89CA-C4A555D3E40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/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/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FF7DA3BD-940A-FB44-827D-224007CC357A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6D161B14-1237-604F-9303-FDC0B080D213}" type="parTrans" cxnId="{F3CF4F54-15E8-5B40-A399-1FB5D89F64D5}">
      <dgm:prSet/>
      <dgm:spPr/>
    </dgm:pt>
    <dgm:pt modelId="{0133CD68-FF31-6B4B-A611-6A74E9A4BDDC}" type="sibTrans" cxnId="{F3CF4F54-15E8-5B40-A399-1FB5D89F64D5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BD3E9DE7-A49C-524D-95A9-0F5C35A7E6EA}" type="pres">
      <dgm:prSet presAssocID="{6D161B14-1237-604F-9303-FDC0B080D213}" presName="Name37" presStyleLbl="parChTrans1D2" presStyleIdx="4" presStyleCnt="5"/>
      <dgm:spPr/>
    </dgm:pt>
    <dgm:pt modelId="{1E3E38D9-9FF3-2F49-99C6-A655A5E13391}" type="pres">
      <dgm:prSet presAssocID="{FF7DA3BD-940A-FB44-827D-224007CC357A}" presName="hierRoot2" presStyleCnt="0">
        <dgm:presLayoutVars>
          <dgm:hierBranch val="init"/>
        </dgm:presLayoutVars>
      </dgm:prSet>
      <dgm:spPr/>
    </dgm:pt>
    <dgm:pt modelId="{6B6C23AE-B970-0D43-BBDB-58C4FF796DA3}" type="pres">
      <dgm:prSet presAssocID="{FF7DA3BD-940A-FB44-827D-224007CC357A}" presName="rootComposite" presStyleCnt="0"/>
      <dgm:spPr/>
    </dgm:pt>
    <dgm:pt modelId="{479FF595-F94A-B540-9393-EFEA5E3DC9CA}" type="pres">
      <dgm:prSet presAssocID="{FF7DA3BD-940A-FB44-827D-224007CC357A}" presName="rootText" presStyleLbl="node2" presStyleIdx="4" presStyleCnt="5">
        <dgm:presLayoutVars>
          <dgm:chPref val="3"/>
        </dgm:presLayoutVars>
      </dgm:prSet>
      <dgm:spPr/>
    </dgm:pt>
    <dgm:pt modelId="{7092EA2D-1F21-1C43-9DAB-05CC9C5D612A}" type="pres">
      <dgm:prSet presAssocID="{FF7DA3BD-940A-FB44-827D-224007CC357A}" presName="rootConnector" presStyleLbl="node2" presStyleIdx="4" presStyleCnt="5"/>
      <dgm:spPr/>
    </dgm:pt>
    <dgm:pt modelId="{595AC079-9578-FA46-937A-82857DD1F8DA}" type="pres">
      <dgm:prSet presAssocID="{FF7DA3BD-940A-FB44-827D-224007CC357A}" presName="hierChild4" presStyleCnt="0"/>
      <dgm:spPr/>
    </dgm:pt>
    <dgm:pt modelId="{E3A9ED3C-47C1-C245-90F0-FBF7C60138E0}" type="pres">
      <dgm:prSet presAssocID="{FF7DA3BD-940A-FB44-827D-224007CC357A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081B7345-A36F-5A47-83F4-22814A9A92B2}" type="presOf" srcId="{6D161B14-1237-604F-9303-FDC0B080D213}" destId="{BD3E9DE7-A49C-524D-95A9-0F5C35A7E6EA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F3CF4F54-15E8-5B40-A399-1FB5D89F64D5}" srcId="{F8DD30B7-51E1-D64B-AB15-B17C7C81E5CA}" destId="{FF7DA3BD-940A-FB44-827D-224007CC357A}" srcOrd="4" destOrd="0" parTransId="{6D161B14-1237-604F-9303-FDC0B080D213}" sibTransId="{0133CD68-FF31-6B4B-A611-6A74E9A4BDDC}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B173F5F-0B98-3D47-AB35-E0B37CCFD56A}" type="presOf" srcId="{FF7DA3BD-940A-FB44-827D-224007CC357A}" destId="{7092EA2D-1F21-1C43-9DAB-05CC9C5D612A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BBD702DF-C5D8-5042-9AF1-788B309A93FE}" type="presOf" srcId="{FF7DA3BD-940A-FB44-827D-224007CC357A}" destId="{479FF595-F94A-B540-9393-EFEA5E3DC9CA}" srcOrd="0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8CC339F6-F7AD-0A4E-9087-5A2A90A1D2B6}" type="presParOf" srcId="{9591C46B-9D70-944D-BE6D-0F4E9871DDF4}" destId="{BD3E9DE7-A49C-524D-95A9-0F5C35A7E6EA}" srcOrd="8" destOrd="0" presId="urn:microsoft.com/office/officeart/2005/8/layout/orgChart1"/>
    <dgm:cxn modelId="{30486411-D317-134F-B735-294F000C68B9}" type="presParOf" srcId="{9591C46B-9D70-944D-BE6D-0F4E9871DDF4}" destId="{1E3E38D9-9FF3-2F49-99C6-A655A5E13391}" srcOrd="9" destOrd="0" presId="urn:microsoft.com/office/officeart/2005/8/layout/orgChart1"/>
    <dgm:cxn modelId="{20A2DE68-693D-1941-B286-0269AD493BC8}" type="presParOf" srcId="{1E3E38D9-9FF3-2F49-99C6-A655A5E13391}" destId="{6B6C23AE-B970-0D43-BBDB-58C4FF796DA3}" srcOrd="0" destOrd="0" presId="urn:microsoft.com/office/officeart/2005/8/layout/orgChart1"/>
    <dgm:cxn modelId="{A9FD9F10-F477-C249-AF50-38714F5619E8}" type="presParOf" srcId="{6B6C23AE-B970-0D43-BBDB-58C4FF796DA3}" destId="{479FF595-F94A-B540-9393-EFEA5E3DC9CA}" srcOrd="0" destOrd="0" presId="urn:microsoft.com/office/officeart/2005/8/layout/orgChart1"/>
    <dgm:cxn modelId="{9B0B3FBE-3FF3-FD40-AB5E-207F478BE365}" type="presParOf" srcId="{6B6C23AE-B970-0D43-BBDB-58C4FF796DA3}" destId="{7092EA2D-1F21-1C43-9DAB-05CC9C5D612A}" srcOrd="1" destOrd="0" presId="urn:microsoft.com/office/officeart/2005/8/layout/orgChart1"/>
    <dgm:cxn modelId="{EA9828A3-17D5-D244-8750-E6E74BDDD75B}" type="presParOf" srcId="{1E3E38D9-9FF3-2F49-99C6-A655A5E13391}" destId="{595AC079-9578-FA46-937A-82857DD1F8DA}" srcOrd="1" destOrd="0" presId="urn:microsoft.com/office/officeart/2005/8/layout/orgChart1"/>
    <dgm:cxn modelId="{F279D34A-EAB0-C348-BEA6-99E9304B8369}" type="presParOf" srcId="{1E3E38D9-9FF3-2F49-99C6-A655A5E13391}" destId="{E3A9ED3C-47C1-C245-90F0-FBF7C60138E0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4364C8-8AF3-D347-AB5D-D32303816E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D30B7-51E1-D64B-AB15-B17C7C81E5CA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dirty="0"/>
            <a:t>Main </a:t>
          </a:r>
          <a:r>
            <a:rPr lang="en-US" dirty="0" err="1"/>
            <a:t>Nextflow</a:t>
          </a:r>
          <a:r>
            <a:rPr lang="en-US" dirty="0"/>
            <a:t> Directory</a:t>
          </a:r>
        </a:p>
      </dgm:t>
    </dgm:pt>
    <dgm:pt modelId="{F5629135-D297-6149-9BD8-5770AD661597}" type="parTrans" cxnId="{69E5BA7F-E2BB-B149-9690-8DEF8927B92A}">
      <dgm:prSet/>
      <dgm:spPr/>
      <dgm:t>
        <a:bodyPr/>
        <a:lstStyle/>
        <a:p>
          <a:endParaRPr lang="en-US"/>
        </a:p>
      </dgm:t>
    </dgm:pt>
    <dgm:pt modelId="{F4F3C744-4DFC-9744-9358-46A70A03675C}" type="sibTrans" cxnId="{69E5BA7F-E2BB-B149-9690-8DEF8927B92A}">
      <dgm:prSet/>
      <dgm:spPr/>
      <dgm:t>
        <a:bodyPr/>
        <a:lstStyle/>
        <a:p>
          <a:endParaRPr lang="en-US"/>
        </a:p>
      </dgm:t>
    </dgm:pt>
    <dgm:pt modelId="{C3021199-852E-D24F-A5E1-61DC1E8976CB}">
      <dgm:prSet phldrT="[Text]"/>
      <dgm:spPr/>
      <dgm:t>
        <a:bodyPr/>
        <a:lstStyle/>
        <a:p>
          <a:r>
            <a:rPr lang="en-US" dirty="0" err="1"/>
            <a:t>nextflow_process.nf</a:t>
          </a:r>
          <a:endParaRPr lang="en-US" dirty="0"/>
        </a:p>
      </dgm:t>
    </dgm:pt>
    <dgm:pt modelId="{382818DD-16E1-C648-A0CF-F37B213AE474}" type="parTrans" cxnId="{9E482FCF-3624-BF42-A09A-3DC005AF96C1}">
      <dgm:prSet/>
      <dgm:spPr/>
      <dgm:t>
        <a:bodyPr/>
        <a:lstStyle/>
        <a:p>
          <a:endParaRPr lang="en-US"/>
        </a:p>
      </dgm:t>
    </dgm:pt>
    <dgm:pt modelId="{02BF48B3-7E85-E849-9177-AF3E37731A6B}" type="sibTrans" cxnId="{9E482FCF-3624-BF42-A09A-3DC005AF96C1}">
      <dgm:prSet/>
      <dgm:spPr/>
      <dgm:t>
        <a:bodyPr/>
        <a:lstStyle/>
        <a:p>
          <a:endParaRPr lang="en-US"/>
        </a:p>
      </dgm:t>
    </dgm:pt>
    <dgm:pt modelId="{04569EAE-CE72-6E45-94B9-D86F2D0AEE3B}">
      <dgm:prSet phldrT="[Text]"/>
      <dgm:spPr/>
      <dgm:t>
        <a:bodyPr/>
        <a:lstStyle/>
        <a:p>
          <a:r>
            <a:rPr lang="en-US" dirty="0"/>
            <a:t>containers</a:t>
          </a:r>
        </a:p>
      </dgm:t>
    </dgm:pt>
    <dgm:pt modelId="{2AC9CD79-E07F-9C4E-8DD1-16171BC50A2B}" type="parTrans" cxnId="{CD741938-2A64-AD49-8936-8D23F1D870AF}">
      <dgm:prSet/>
      <dgm:spPr/>
      <dgm:t>
        <a:bodyPr/>
        <a:lstStyle/>
        <a:p>
          <a:endParaRPr lang="en-US"/>
        </a:p>
      </dgm:t>
    </dgm:pt>
    <dgm:pt modelId="{81FBA5A6-932A-5B47-9A42-1B6FE5E04A22}" type="sibTrans" cxnId="{CD741938-2A64-AD49-8936-8D23F1D870AF}">
      <dgm:prSet/>
      <dgm:spPr/>
      <dgm:t>
        <a:bodyPr/>
        <a:lstStyle/>
        <a:p>
          <a:endParaRPr lang="en-US"/>
        </a:p>
      </dgm:t>
    </dgm:pt>
    <dgm:pt modelId="{6D7ECBD4-947B-1B44-BBC9-057821DAD269}">
      <dgm:prSet phldrT="[Text]"/>
      <dgm:spPr/>
      <dgm:t>
        <a:bodyPr/>
        <a:lstStyle/>
        <a:p>
          <a:r>
            <a:rPr lang="en-US" dirty="0" err="1"/>
            <a:t>nextflow.config</a:t>
          </a:r>
          <a:endParaRPr lang="en-US" dirty="0"/>
        </a:p>
      </dgm:t>
    </dgm:pt>
    <dgm:pt modelId="{10838668-8A92-A542-AFE7-565D2A8291C1}" type="parTrans" cxnId="{8CFAD568-2683-4F4D-832E-1AE74D748546}">
      <dgm:prSet/>
      <dgm:spPr/>
      <dgm:t>
        <a:bodyPr/>
        <a:lstStyle/>
        <a:p>
          <a:endParaRPr lang="en-US"/>
        </a:p>
      </dgm:t>
    </dgm:pt>
    <dgm:pt modelId="{9A5ACA51-3C71-3D42-B63C-51CEE1106820}" type="sibTrans" cxnId="{8CFAD568-2683-4F4D-832E-1AE74D748546}">
      <dgm:prSet/>
      <dgm:spPr/>
      <dgm:t>
        <a:bodyPr/>
        <a:lstStyle/>
        <a:p>
          <a:endParaRPr lang="en-US"/>
        </a:p>
      </dgm:t>
    </dgm:pt>
    <dgm:pt modelId="{49D0A71B-F96D-1648-A489-ABBF3CE9FDB8}">
      <dgm:prSet phldrT="[Text]"/>
      <dgm:spPr/>
      <dgm:t>
        <a:bodyPr/>
        <a:lstStyle/>
        <a:p>
          <a:r>
            <a:rPr lang="en-US" dirty="0" err="1"/>
            <a:t>mycontainer.sif</a:t>
          </a:r>
          <a:endParaRPr lang="en-US" dirty="0"/>
        </a:p>
      </dgm:t>
    </dgm:pt>
    <dgm:pt modelId="{DA1FCDF7-B66D-C246-B88D-CE373124A07F}" type="parTrans" cxnId="{8D4D0C55-5AF1-4446-8EA2-55770C244CBC}">
      <dgm:prSet/>
      <dgm:spPr/>
      <dgm:t>
        <a:bodyPr/>
        <a:lstStyle/>
        <a:p>
          <a:endParaRPr lang="en-US"/>
        </a:p>
      </dgm:t>
    </dgm:pt>
    <dgm:pt modelId="{5CCBF34D-BE02-E042-957C-00AAC95D541E}" type="sibTrans" cxnId="{8D4D0C55-5AF1-4446-8EA2-55770C244CBC}">
      <dgm:prSet/>
      <dgm:spPr/>
      <dgm:t>
        <a:bodyPr/>
        <a:lstStyle/>
        <a:p>
          <a:endParaRPr lang="en-US"/>
        </a:p>
      </dgm:t>
    </dgm:pt>
    <dgm:pt modelId="{822C57C4-7D93-0349-A843-3773F78F880B}">
      <dgm:prSet phldrT="[Text]"/>
      <dgm:spPr/>
      <dgm:t>
        <a:bodyPr/>
        <a:lstStyle/>
        <a:p>
          <a:r>
            <a:rPr lang="en-US" dirty="0" err="1"/>
            <a:t>anothercontainer.sif</a:t>
          </a:r>
          <a:endParaRPr lang="en-US" dirty="0"/>
        </a:p>
      </dgm:t>
    </dgm:pt>
    <dgm:pt modelId="{25F563A0-0E70-B147-B11C-E8B5F1D49D5B}" type="parTrans" cxnId="{DB34C802-32A3-CE49-81AB-48B12433B536}">
      <dgm:prSet/>
      <dgm:spPr/>
      <dgm:t>
        <a:bodyPr/>
        <a:lstStyle/>
        <a:p>
          <a:endParaRPr lang="en-US"/>
        </a:p>
      </dgm:t>
    </dgm:pt>
    <dgm:pt modelId="{1EB8F992-DF46-EE4F-A343-83132B2B2896}" type="sibTrans" cxnId="{DB34C802-32A3-CE49-81AB-48B12433B536}">
      <dgm:prSet/>
      <dgm:spPr/>
      <dgm:t>
        <a:bodyPr/>
        <a:lstStyle/>
        <a:p>
          <a:endParaRPr lang="en-US"/>
        </a:p>
      </dgm:t>
    </dgm:pt>
    <dgm:pt modelId="{64E53E74-E03C-3744-B729-EAA6A1C7BBC8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86C94AA9-40C2-C54B-8210-E4FF339D451E}" type="parTrans" cxnId="{4E220EFC-02AE-3945-8758-3AE1DEE93CA2}">
      <dgm:prSet/>
      <dgm:spPr/>
      <dgm:t>
        <a:bodyPr/>
        <a:lstStyle/>
        <a:p>
          <a:endParaRPr lang="en-US"/>
        </a:p>
      </dgm:t>
    </dgm:pt>
    <dgm:pt modelId="{103C6A13-F4CF-4A41-857D-6F315A76744E}" type="sibTrans" cxnId="{4E220EFC-02AE-3945-8758-3AE1DEE93CA2}">
      <dgm:prSet/>
      <dgm:spPr/>
      <dgm:t>
        <a:bodyPr/>
        <a:lstStyle/>
        <a:p>
          <a:endParaRPr lang="en-US"/>
        </a:p>
      </dgm:t>
    </dgm:pt>
    <dgm:pt modelId="{01DC649A-63D9-6B40-898E-E9EBCD923A53}">
      <dgm:prSet phldrT="[Text]"/>
      <dgm:spPr/>
      <dgm:t>
        <a:bodyPr/>
        <a:lstStyle/>
        <a:p>
          <a:r>
            <a:rPr lang="en-US" dirty="0" err="1"/>
            <a:t>MyPythonScript.py</a:t>
          </a:r>
          <a:endParaRPr lang="en-US" dirty="0"/>
        </a:p>
      </dgm:t>
    </dgm:pt>
    <dgm:pt modelId="{B713CF7E-132E-C242-8F7A-C3BA385DF19A}" type="parTrans" cxnId="{A9535347-4133-C647-BBBA-40F2346E5B5A}">
      <dgm:prSet/>
      <dgm:spPr/>
      <dgm:t>
        <a:bodyPr/>
        <a:lstStyle/>
        <a:p>
          <a:endParaRPr lang="en-US"/>
        </a:p>
      </dgm:t>
    </dgm:pt>
    <dgm:pt modelId="{F7A85516-A2D2-FC4B-9DA3-EB80E31153D7}" type="sibTrans" cxnId="{A9535347-4133-C647-BBBA-40F2346E5B5A}">
      <dgm:prSet/>
      <dgm:spPr/>
      <dgm:t>
        <a:bodyPr/>
        <a:lstStyle/>
        <a:p>
          <a:endParaRPr lang="en-US"/>
        </a:p>
      </dgm:t>
    </dgm:pt>
    <dgm:pt modelId="{7C86C77F-B58C-9C4C-A230-2DFED3B5A240}">
      <dgm:prSet phldrT="[Text]"/>
      <dgm:spPr/>
      <dgm:t>
        <a:bodyPr/>
        <a:lstStyle/>
        <a:p>
          <a:r>
            <a:rPr lang="en-US" dirty="0" err="1"/>
            <a:t>MyRScript.r</a:t>
          </a:r>
          <a:endParaRPr lang="en-US" dirty="0"/>
        </a:p>
      </dgm:t>
    </dgm:pt>
    <dgm:pt modelId="{1C9079EB-9324-7D4B-A30D-F4C7377F81E6}" type="parTrans" cxnId="{DE010C83-2BFD-CE47-AE73-9E3766C2F243}">
      <dgm:prSet/>
      <dgm:spPr/>
      <dgm:t>
        <a:bodyPr/>
        <a:lstStyle/>
        <a:p>
          <a:endParaRPr lang="en-US"/>
        </a:p>
      </dgm:t>
    </dgm:pt>
    <dgm:pt modelId="{27976DCA-6A2D-3541-8427-4536EE3C22CB}" type="sibTrans" cxnId="{DE010C83-2BFD-CE47-AE73-9E3766C2F243}">
      <dgm:prSet/>
      <dgm:spPr/>
      <dgm:t>
        <a:bodyPr/>
        <a:lstStyle/>
        <a:p>
          <a:endParaRPr lang="en-US"/>
        </a:p>
      </dgm:t>
    </dgm:pt>
    <dgm:pt modelId="{3FC6D61F-E180-1A4D-B6B4-2F9B217828DB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953EC650-69CB-F041-8812-CFD7C2683A5F}" type="parTrans" cxnId="{976C7FF4-3150-1649-8E61-D9E2E22BDFB7}">
      <dgm:prSet/>
      <dgm:spPr/>
    </dgm:pt>
    <dgm:pt modelId="{2F044FD0-B177-B54C-9F27-2E07458C67B4}" type="sibTrans" cxnId="{976C7FF4-3150-1649-8E61-D9E2E22BDFB7}">
      <dgm:prSet/>
      <dgm:spPr/>
    </dgm:pt>
    <dgm:pt modelId="{07C15F5E-7D37-2E41-834F-0DD701D4BC38}" type="pres">
      <dgm:prSet presAssocID="{684364C8-8AF3-D347-AB5D-D32303816E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5109A6-DD52-8C44-8181-2A1DAB637A41}" type="pres">
      <dgm:prSet presAssocID="{F8DD30B7-51E1-D64B-AB15-B17C7C81E5CA}" presName="hierRoot1" presStyleCnt="0">
        <dgm:presLayoutVars>
          <dgm:hierBranch val="init"/>
        </dgm:presLayoutVars>
      </dgm:prSet>
      <dgm:spPr/>
    </dgm:pt>
    <dgm:pt modelId="{2BCC1B21-74A9-AE40-8DC3-4E87F92BEF31}" type="pres">
      <dgm:prSet presAssocID="{F8DD30B7-51E1-D64B-AB15-B17C7C81E5CA}" presName="rootComposite1" presStyleCnt="0"/>
      <dgm:spPr/>
    </dgm:pt>
    <dgm:pt modelId="{7352AF1C-FC16-CF47-BED5-0908E8438DD3}" type="pres">
      <dgm:prSet presAssocID="{F8DD30B7-51E1-D64B-AB15-B17C7C81E5CA}" presName="rootText1" presStyleLbl="node0" presStyleIdx="0" presStyleCnt="1">
        <dgm:presLayoutVars>
          <dgm:chPref val="3"/>
        </dgm:presLayoutVars>
      </dgm:prSet>
      <dgm:spPr/>
    </dgm:pt>
    <dgm:pt modelId="{51895469-B9CE-9B4B-9B52-8DA4742CB061}" type="pres">
      <dgm:prSet presAssocID="{F8DD30B7-51E1-D64B-AB15-B17C7C81E5CA}" presName="rootConnector1" presStyleLbl="node1" presStyleIdx="0" presStyleCnt="0"/>
      <dgm:spPr/>
    </dgm:pt>
    <dgm:pt modelId="{9591C46B-9D70-944D-BE6D-0F4E9871DDF4}" type="pres">
      <dgm:prSet presAssocID="{F8DD30B7-51E1-D64B-AB15-B17C7C81E5CA}" presName="hierChild2" presStyleCnt="0"/>
      <dgm:spPr/>
    </dgm:pt>
    <dgm:pt modelId="{B82D56B8-8D34-734A-BF65-05D7D32553E5}" type="pres">
      <dgm:prSet presAssocID="{382818DD-16E1-C648-A0CF-F37B213AE474}" presName="Name37" presStyleLbl="parChTrans1D2" presStyleIdx="0" presStyleCnt="5"/>
      <dgm:spPr/>
    </dgm:pt>
    <dgm:pt modelId="{59962E13-3E62-DA48-9165-20603834E2DC}" type="pres">
      <dgm:prSet presAssocID="{C3021199-852E-D24F-A5E1-61DC1E8976CB}" presName="hierRoot2" presStyleCnt="0">
        <dgm:presLayoutVars>
          <dgm:hierBranch val="init"/>
        </dgm:presLayoutVars>
      </dgm:prSet>
      <dgm:spPr/>
    </dgm:pt>
    <dgm:pt modelId="{2786B5B2-C185-D849-99F6-B47AAF0321CD}" type="pres">
      <dgm:prSet presAssocID="{C3021199-852E-D24F-A5E1-61DC1E8976CB}" presName="rootComposite" presStyleCnt="0"/>
      <dgm:spPr/>
    </dgm:pt>
    <dgm:pt modelId="{9F7D3C98-FD14-6445-921A-6CE82D6D3BD0}" type="pres">
      <dgm:prSet presAssocID="{C3021199-852E-D24F-A5E1-61DC1E8976CB}" presName="rootText" presStyleLbl="node2" presStyleIdx="0" presStyleCnt="5">
        <dgm:presLayoutVars>
          <dgm:chPref val="3"/>
        </dgm:presLayoutVars>
      </dgm:prSet>
      <dgm:spPr/>
    </dgm:pt>
    <dgm:pt modelId="{D3D54D69-4769-354A-96B5-0551A91D273F}" type="pres">
      <dgm:prSet presAssocID="{C3021199-852E-D24F-A5E1-61DC1E8976CB}" presName="rootConnector" presStyleLbl="node2" presStyleIdx="0" presStyleCnt="5"/>
      <dgm:spPr/>
    </dgm:pt>
    <dgm:pt modelId="{FD88B308-CB69-CD43-8EC4-CEBCC7BE52BB}" type="pres">
      <dgm:prSet presAssocID="{C3021199-852E-D24F-A5E1-61DC1E8976CB}" presName="hierChild4" presStyleCnt="0"/>
      <dgm:spPr/>
    </dgm:pt>
    <dgm:pt modelId="{829D5C6C-66C1-BF4F-95B9-8CF850ADE161}" type="pres">
      <dgm:prSet presAssocID="{C3021199-852E-D24F-A5E1-61DC1E8976CB}" presName="hierChild5" presStyleCnt="0"/>
      <dgm:spPr/>
    </dgm:pt>
    <dgm:pt modelId="{735C9ED7-6FF6-DB4F-9139-5D86D3DD6027}" type="pres">
      <dgm:prSet presAssocID="{2AC9CD79-E07F-9C4E-8DD1-16171BC50A2B}" presName="Name37" presStyleLbl="parChTrans1D2" presStyleIdx="1" presStyleCnt="5"/>
      <dgm:spPr/>
    </dgm:pt>
    <dgm:pt modelId="{795759C4-632E-694A-8C56-EDD4193E0D09}" type="pres">
      <dgm:prSet presAssocID="{04569EAE-CE72-6E45-94B9-D86F2D0AEE3B}" presName="hierRoot2" presStyleCnt="0">
        <dgm:presLayoutVars>
          <dgm:hierBranch val="init"/>
        </dgm:presLayoutVars>
      </dgm:prSet>
      <dgm:spPr/>
    </dgm:pt>
    <dgm:pt modelId="{AEB7816C-40D3-AE41-ADBC-A15DFFBCF280}" type="pres">
      <dgm:prSet presAssocID="{04569EAE-CE72-6E45-94B9-D86F2D0AEE3B}" presName="rootComposite" presStyleCnt="0"/>
      <dgm:spPr/>
    </dgm:pt>
    <dgm:pt modelId="{16B3F80A-4EA4-D644-BB7E-8B43936A2796}" type="pres">
      <dgm:prSet presAssocID="{04569EAE-CE72-6E45-94B9-D86F2D0AEE3B}" presName="rootText" presStyleLbl="node2" presStyleIdx="1" presStyleCnt="5">
        <dgm:presLayoutVars>
          <dgm:chPref val="3"/>
        </dgm:presLayoutVars>
      </dgm:prSet>
      <dgm:spPr/>
    </dgm:pt>
    <dgm:pt modelId="{77618200-9D12-C14F-B4DC-F6ADD969118B}" type="pres">
      <dgm:prSet presAssocID="{04569EAE-CE72-6E45-94B9-D86F2D0AEE3B}" presName="rootConnector" presStyleLbl="node2" presStyleIdx="1" presStyleCnt="5"/>
      <dgm:spPr/>
    </dgm:pt>
    <dgm:pt modelId="{FC3E30EC-B012-4242-B707-CD4AFA47266B}" type="pres">
      <dgm:prSet presAssocID="{04569EAE-CE72-6E45-94B9-D86F2D0AEE3B}" presName="hierChild4" presStyleCnt="0"/>
      <dgm:spPr/>
    </dgm:pt>
    <dgm:pt modelId="{5A6DB553-BD39-A444-A0D5-0C3949B43742}" type="pres">
      <dgm:prSet presAssocID="{DA1FCDF7-B66D-C246-B88D-CE373124A07F}" presName="Name37" presStyleLbl="parChTrans1D3" presStyleIdx="0" presStyleCnt="4"/>
      <dgm:spPr/>
    </dgm:pt>
    <dgm:pt modelId="{301F2A70-CE9A-BE49-ADD4-DCF7A4F86307}" type="pres">
      <dgm:prSet presAssocID="{49D0A71B-F96D-1648-A489-ABBF3CE9FDB8}" presName="hierRoot2" presStyleCnt="0">
        <dgm:presLayoutVars>
          <dgm:hierBranch val="init"/>
        </dgm:presLayoutVars>
      </dgm:prSet>
      <dgm:spPr/>
    </dgm:pt>
    <dgm:pt modelId="{65DCDEA5-0DB5-0041-962F-B16DCC3D7B7E}" type="pres">
      <dgm:prSet presAssocID="{49D0A71B-F96D-1648-A489-ABBF3CE9FDB8}" presName="rootComposite" presStyleCnt="0"/>
      <dgm:spPr/>
    </dgm:pt>
    <dgm:pt modelId="{EE8CE857-C7AF-2C44-9C72-01E0B969A45C}" type="pres">
      <dgm:prSet presAssocID="{49D0A71B-F96D-1648-A489-ABBF3CE9FDB8}" presName="rootText" presStyleLbl="node3" presStyleIdx="0" presStyleCnt="4">
        <dgm:presLayoutVars>
          <dgm:chPref val="3"/>
        </dgm:presLayoutVars>
      </dgm:prSet>
      <dgm:spPr/>
    </dgm:pt>
    <dgm:pt modelId="{D3C70739-9E5C-E84D-B693-FA43BBBAD52D}" type="pres">
      <dgm:prSet presAssocID="{49D0A71B-F96D-1648-A489-ABBF3CE9FDB8}" presName="rootConnector" presStyleLbl="node3" presStyleIdx="0" presStyleCnt="4"/>
      <dgm:spPr/>
    </dgm:pt>
    <dgm:pt modelId="{19B30C41-2946-094D-836D-30CC3DF51FA5}" type="pres">
      <dgm:prSet presAssocID="{49D0A71B-F96D-1648-A489-ABBF3CE9FDB8}" presName="hierChild4" presStyleCnt="0"/>
      <dgm:spPr/>
    </dgm:pt>
    <dgm:pt modelId="{9E736D43-4CB5-9D4B-A6FE-52353FCD4868}" type="pres">
      <dgm:prSet presAssocID="{49D0A71B-F96D-1648-A489-ABBF3CE9FDB8}" presName="hierChild5" presStyleCnt="0"/>
      <dgm:spPr/>
    </dgm:pt>
    <dgm:pt modelId="{B7ABF807-615C-3742-BC5A-090DCE16BABC}" type="pres">
      <dgm:prSet presAssocID="{25F563A0-0E70-B147-B11C-E8B5F1D49D5B}" presName="Name37" presStyleLbl="parChTrans1D3" presStyleIdx="1" presStyleCnt="4"/>
      <dgm:spPr/>
    </dgm:pt>
    <dgm:pt modelId="{73F6863A-EEE2-AA47-9176-2200E93800A0}" type="pres">
      <dgm:prSet presAssocID="{822C57C4-7D93-0349-A843-3773F78F880B}" presName="hierRoot2" presStyleCnt="0">
        <dgm:presLayoutVars>
          <dgm:hierBranch val="init"/>
        </dgm:presLayoutVars>
      </dgm:prSet>
      <dgm:spPr/>
    </dgm:pt>
    <dgm:pt modelId="{2F82D778-E2EF-5A49-A50E-A9BB05844B6D}" type="pres">
      <dgm:prSet presAssocID="{822C57C4-7D93-0349-A843-3773F78F880B}" presName="rootComposite" presStyleCnt="0"/>
      <dgm:spPr/>
    </dgm:pt>
    <dgm:pt modelId="{726CF0A3-1F9A-2F45-BFE8-529F23F72CB1}" type="pres">
      <dgm:prSet presAssocID="{822C57C4-7D93-0349-A843-3773F78F880B}" presName="rootText" presStyleLbl="node3" presStyleIdx="1" presStyleCnt="4">
        <dgm:presLayoutVars>
          <dgm:chPref val="3"/>
        </dgm:presLayoutVars>
      </dgm:prSet>
      <dgm:spPr/>
    </dgm:pt>
    <dgm:pt modelId="{6F314A64-2B48-6E45-8D3B-DD01939B257B}" type="pres">
      <dgm:prSet presAssocID="{822C57C4-7D93-0349-A843-3773F78F880B}" presName="rootConnector" presStyleLbl="node3" presStyleIdx="1" presStyleCnt="4"/>
      <dgm:spPr/>
    </dgm:pt>
    <dgm:pt modelId="{71EE11E8-5E56-0246-88B5-A5DD57F9BBDB}" type="pres">
      <dgm:prSet presAssocID="{822C57C4-7D93-0349-A843-3773F78F880B}" presName="hierChild4" presStyleCnt="0"/>
      <dgm:spPr/>
    </dgm:pt>
    <dgm:pt modelId="{97D3463A-4432-A04B-AC0D-1672DAC72AD5}" type="pres">
      <dgm:prSet presAssocID="{822C57C4-7D93-0349-A843-3773F78F880B}" presName="hierChild5" presStyleCnt="0"/>
      <dgm:spPr/>
    </dgm:pt>
    <dgm:pt modelId="{C64FBE00-D2FE-CB46-BAFF-87D16F89DFEA}" type="pres">
      <dgm:prSet presAssocID="{04569EAE-CE72-6E45-94B9-D86F2D0AEE3B}" presName="hierChild5" presStyleCnt="0"/>
      <dgm:spPr/>
    </dgm:pt>
    <dgm:pt modelId="{944730C4-9800-2F43-B085-BA22822DA3DF}" type="pres">
      <dgm:prSet presAssocID="{10838668-8A92-A542-AFE7-565D2A8291C1}" presName="Name37" presStyleLbl="parChTrans1D2" presStyleIdx="2" presStyleCnt="5"/>
      <dgm:spPr/>
    </dgm:pt>
    <dgm:pt modelId="{4F57ACD4-7D86-1F40-91D4-A28FE95B37CC}" type="pres">
      <dgm:prSet presAssocID="{6D7ECBD4-947B-1B44-BBC9-057821DAD269}" presName="hierRoot2" presStyleCnt="0">
        <dgm:presLayoutVars>
          <dgm:hierBranch val="init"/>
        </dgm:presLayoutVars>
      </dgm:prSet>
      <dgm:spPr/>
    </dgm:pt>
    <dgm:pt modelId="{80FB753A-6EB8-5B47-82B1-781EEF654AE0}" type="pres">
      <dgm:prSet presAssocID="{6D7ECBD4-947B-1B44-BBC9-057821DAD269}" presName="rootComposite" presStyleCnt="0"/>
      <dgm:spPr/>
    </dgm:pt>
    <dgm:pt modelId="{C9E2643E-76D9-2245-8A81-876D976B0982}" type="pres">
      <dgm:prSet presAssocID="{6D7ECBD4-947B-1B44-BBC9-057821DAD269}" presName="rootText" presStyleLbl="node2" presStyleIdx="2" presStyleCnt="5">
        <dgm:presLayoutVars>
          <dgm:chPref val="3"/>
        </dgm:presLayoutVars>
      </dgm:prSet>
      <dgm:spPr/>
    </dgm:pt>
    <dgm:pt modelId="{7042ADCB-C8AB-8945-8369-CF99C062D1C0}" type="pres">
      <dgm:prSet presAssocID="{6D7ECBD4-947B-1B44-BBC9-057821DAD269}" presName="rootConnector" presStyleLbl="node2" presStyleIdx="2" presStyleCnt="5"/>
      <dgm:spPr/>
    </dgm:pt>
    <dgm:pt modelId="{70A5A888-325C-DA42-9355-0EFCB5F8C20E}" type="pres">
      <dgm:prSet presAssocID="{6D7ECBD4-947B-1B44-BBC9-057821DAD269}" presName="hierChild4" presStyleCnt="0"/>
      <dgm:spPr/>
    </dgm:pt>
    <dgm:pt modelId="{2D21C8C3-808E-4D4A-A364-B0A32384F6F4}" type="pres">
      <dgm:prSet presAssocID="{6D7ECBD4-947B-1B44-BBC9-057821DAD269}" presName="hierChild5" presStyleCnt="0"/>
      <dgm:spPr/>
    </dgm:pt>
    <dgm:pt modelId="{4295BC62-885D-8043-901A-2CA8285C9F63}" type="pres">
      <dgm:prSet presAssocID="{86C94AA9-40C2-C54B-8210-E4FF339D451E}" presName="Name37" presStyleLbl="parChTrans1D2" presStyleIdx="3" presStyleCnt="5"/>
      <dgm:spPr/>
    </dgm:pt>
    <dgm:pt modelId="{C45924F1-BA0F-4D45-9744-AA1BF7DB0359}" type="pres">
      <dgm:prSet presAssocID="{64E53E74-E03C-3744-B729-EAA6A1C7BBC8}" presName="hierRoot2" presStyleCnt="0">
        <dgm:presLayoutVars>
          <dgm:hierBranch val="init"/>
        </dgm:presLayoutVars>
      </dgm:prSet>
      <dgm:spPr/>
    </dgm:pt>
    <dgm:pt modelId="{B08392F2-40D5-4746-AF5E-79A5A930618E}" type="pres">
      <dgm:prSet presAssocID="{64E53E74-E03C-3744-B729-EAA6A1C7BBC8}" presName="rootComposite" presStyleCnt="0"/>
      <dgm:spPr/>
    </dgm:pt>
    <dgm:pt modelId="{AE2EEDB9-1E0D-894C-91C1-4E340FD9CB34}" type="pres">
      <dgm:prSet presAssocID="{64E53E74-E03C-3744-B729-EAA6A1C7BBC8}" presName="rootText" presStyleLbl="node2" presStyleIdx="3" presStyleCnt="5">
        <dgm:presLayoutVars>
          <dgm:chPref val="3"/>
        </dgm:presLayoutVars>
      </dgm:prSet>
      <dgm:spPr/>
    </dgm:pt>
    <dgm:pt modelId="{3651DB5A-F06D-CD4C-B40A-F472E9834752}" type="pres">
      <dgm:prSet presAssocID="{64E53E74-E03C-3744-B729-EAA6A1C7BBC8}" presName="rootConnector" presStyleLbl="node2" presStyleIdx="3" presStyleCnt="5"/>
      <dgm:spPr/>
    </dgm:pt>
    <dgm:pt modelId="{41FBD00F-DBBB-974F-9AAF-2652C6FC2DD3}" type="pres">
      <dgm:prSet presAssocID="{64E53E74-E03C-3744-B729-EAA6A1C7BBC8}" presName="hierChild4" presStyleCnt="0"/>
      <dgm:spPr/>
    </dgm:pt>
    <dgm:pt modelId="{3F94AECF-FD21-F94D-841A-A9A70310C961}" type="pres">
      <dgm:prSet presAssocID="{B713CF7E-132E-C242-8F7A-C3BA385DF19A}" presName="Name37" presStyleLbl="parChTrans1D3" presStyleIdx="2" presStyleCnt="4"/>
      <dgm:spPr/>
    </dgm:pt>
    <dgm:pt modelId="{D6605FD6-7F2D-4144-A7BC-15C3E33FD475}" type="pres">
      <dgm:prSet presAssocID="{01DC649A-63D9-6B40-898E-E9EBCD923A53}" presName="hierRoot2" presStyleCnt="0">
        <dgm:presLayoutVars>
          <dgm:hierBranch val="init"/>
        </dgm:presLayoutVars>
      </dgm:prSet>
      <dgm:spPr/>
    </dgm:pt>
    <dgm:pt modelId="{78DCA422-AFCE-6249-A763-2F11971ED236}" type="pres">
      <dgm:prSet presAssocID="{01DC649A-63D9-6B40-898E-E9EBCD923A53}" presName="rootComposite" presStyleCnt="0"/>
      <dgm:spPr/>
    </dgm:pt>
    <dgm:pt modelId="{407BB72B-DA99-4A40-94B3-B440F86F6BBC}" type="pres">
      <dgm:prSet presAssocID="{01DC649A-63D9-6B40-898E-E9EBCD923A53}" presName="rootText" presStyleLbl="node3" presStyleIdx="2" presStyleCnt="4">
        <dgm:presLayoutVars>
          <dgm:chPref val="3"/>
        </dgm:presLayoutVars>
      </dgm:prSet>
      <dgm:spPr/>
    </dgm:pt>
    <dgm:pt modelId="{AAB864B3-E311-ED41-BA67-160F45AC4509}" type="pres">
      <dgm:prSet presAssocID="{01DC649A-63D9-6B40-898E-E9EBCD923A53}" presName="rootConnector" presStyleLbl="node3" presStyleIdx="2" presStyleCnt="4"/>
      <dgm:spPr/>
    </dgm:pt>
    <dgm:pt modelId="{0551ADF6-95F4-1349-9ED8-39E96F3F7ABA}" type="pres">
      <dgm:prSet presAssocID="{01DC649A-63D9-6B40-898E-E9EBCD923A53}" presName="hierChild4" presStyleCnt="0"/>
      <dgm:spPr/>
    </dgm:pt>
    <dgm:pt modelId="{F92048DE-7A0A-2749-84AC-83B439F5669B}" type="pres">
      <dgm:prSet presAssocID="{01DC649A-63D9-6B40-898E-E9EBCD923A53}" presName="hierChild5" presStyleCnt="0"/>
      <dgm:spPr/>
    </dgm:pt>
    <dgm:pt modelId="{CA5FAD9B-E9EC-D04F-B15A-00ED5B7199F8}" type="pres">
      <dgm:prSet presAssocID="{1C9079EB-9324-7D4B-A30D-F4C7377F81E6}" presName="Name37" presStyleLbl="parChTrans1D3" presStyleIdx="3" presStyleCnt="4"/>
      <dgm:spPr/>
    </dgm:pt>
    <dgm:pt modelId="{A08F5497-C4FE-0F4B-A004-99181DFED131}" type="pres">
      <dgm:prSet presAssocID="{7C86C77F-B58C-9C4C-A230-2DFED3B5A240}" presName="hierRoot2" presStyleCnt="0">
        <dgm:presLayoutVars>
          <dgm:hierBranch val="init"/>
        </dgm:presLayoutVars>
      </dgm:prSet>
      <dgm:spPr/>
    </dgm:pt>
    <dgm:pt modelId="{DFFC3835-E465-BD41-A190-ADCF1DFD6299}" type="pres">
      <dgm:prSet presAssocID="{7C86C77F-B58C-9C4C-A230-2DFED3B5A240}" presName="rootComposite" presStyleCnt="0"/>
      <dgm:spPr/>
    </dgm:pt>
    <dgm:pt modelId="{4145844A-554F-7C4D-996E-5B4A86478B0C}" type="pres">
      <dgm:prSet presAssocID="{7C86C77F-B58C-9C4C-A230-2DFED3B5A240}" presName="rootText" presStyleLbl="node3" presStyleIdx="3" presStyleCnt="4">
        <dgm:presLayoutVars>
          <dgm:chPref val="3"/>
        </dgm:presLayoutVars>
      </dgm:prSet>
      <dgm:spPr/>
    </dgm:pt>
    <dgm:pt modelId="{735AF116-3230-524E-B5D1-4F36ED85D6DE}" type="pres">
      <dgm:prSet presAssocID="{7C86C77F-B58C-9C4C-A230-2DFED3B5A240}" presName="rootConnector" presStyleLbl="node3" presStyleIdx="3" presStyleCnt="4"/>
      <dgm:spPr/>
    </dgm:pt>
    <dgm:pt modelId="{B6FD8BF6-76F4-144E-9165-92C3AF2DAFE0}" type="pres">
      <dgm:prSet presAssocID="{7C86C77F-B58C-9C4C-A230-2DFED3B5A240}" presName="hierChild4" presStyleCnt="0"/>
      <dgm:spPr/>
    </dgm:pt>
    <dgm:pt modelId="{48C5B95C-816D-FF4E-8E3A-740AF1C803DF}" type="pres">
      <dgm:prSet presAssocID="{7C86C77F-B58C-9C4C-A230-2DFED3B5A240}" presName="hierChild5" presStyleCnt="0"/>
      <dgm:spPr/>
    </dgm:pt>
    <dgm:pt modelId="{8626CD19-C8D3-F440-9F78-390354DEB412}" type="pres">
      <dgm:prSet presAssocID="{64E53E74-E03C-3744-B729-EAA6A1C7BBC8}" presName="hierChild5" presStyleCnt="0"/>
      <dgm:spPr/>
    </dgm:pt>
    <dgm:pt modelId="{F4806FCC-6AB6-AB4A-90C7-6DE9FAF22E94}" type="pres">
      <dgm:prSet presAssocID="{953EC650-69CB-F041-8812-CFD7C2683A5F}" presName="Name37" presStyleLbl="parChTrans1D2" presStyleIdx="4" presStyleCnt="5"/>
      <dgm:spPr/>
    </dgm:pt>
    <dgm:pt modelId="{D055028C-5F41-A542-BE2E-44FAC9AD1400}" type="pres">
      <dgm:prSet presAssocID="{3FC6D61F-E180-1A4D-B6B4-2F9B217828DB}" presName="hierRoot2" presStyleCnt="0">
        <dgm:presLayoutVars>
          <dgm:hierBranch val="init"/>
        </dgm:presLayoutVars>
      </dgm:prSet>
      <dgm:spPr/>
    </dgm:pt>
    <dgm:pt modelId="{D10E388A-4FDC-254C-A54A-6D6EC7A82647}" type="pres">
      <dgm:prSet presAssocID="{3FC6D61F-E180-1A4D-B6B4-2F9B217828DB}" presName="rootComposite" presStyleCnt="0"/>
      <dgm:spPr/>
    </dgm:pt>
    <dgm:pt modelId="{83F57D61-1D6E-D14E-95D6-3892743DBA3C}" type="pres">
      <dgm:prSet presAssocID="{3FC6D61F-E180-1A4D-B6B4-2F9B217828DB}" presName="rootText" presStyleLbl="node2" presStyleIdx="4" presStyleCnt="5">
        <dgm:presLayoutVars>
          <dgm:chPref val="3"/>
        </dgm:presLayoutVars>
      </dgm:prSet>
      <dgm:spPr/>
    </dgm:pt>
    <dgm:pt modelId="{D83276DD-15B6-6940-8DE1-E8925859F3C3}" type="pres">
      <dgm:prSet presAssocID="{3FC6D61F-E180-1A4D-B6B4-2F9B217828DB}" presName="rootConnector" presStyleLbl="node2" presStyleIdx="4" presStyleCnt="5"/>
      <dgm:spPr/>
    </dgm:pt>
    <dgm:pt modelId="{15259D71-B634-9E4E-8945-486013896E54}" type="pres">
      <dgm:prSet presAssocID="{3FC6D61F-E180-1A4D-B6B4-2F9B217828DB}" presName="hierChild4" presStyleCnt="0"/>
      <dgm:spPr/>
    </dgm:pt>
    <dgm:pt modelId="{EB50BA81-4734-1B4A-A81B-65AF81DD3570}" type="pres">
      <dgm:prSet presAssocID="{3FC6D61F-E180-1A4D-B6B4-2F9B217828DB}" presName="hierChild5" presStyleCnt="0"/>
      <dgm:spPr/>
    </dgm:pt>
    <dgm:pt modelId="{593E98F0-BDAE-EF45-97FA-EAAC59E7CF18}" type="pres">
      <dgm:prSet presAssocID="{F8DD30B7-51E1-D64B-AB15-B17C7C81E5CA}" presName="hierChild3" presStyleCnt="0"/>
      <dgm:spPr/>
    </dgm:pt>
  </dgm:ptLst>
  <dgm:cxnLst>
    <dgm:cxn modelId="{DB34C802-32A3-CE49-81AB-48B12433B536}" srcId="{04569EAE-CE72-6E45-94B9-D86F2D0AEE3B}" destId="{822C57C4-7D93-0349-A843-3773F78F880B}" srcOrd="1" destOrd="0" parTransId="{25F563A0-0E70-B147-B11C-E8B5F1D49D5B}" sibTransId="{1EB8F992-DF46-EE4F-A343-83132B2B2896}"/>
    <dgm:cxn modelId="{D1B48403-6C94-7646-A249-AD44299095C9}" type="presOf" srcId="{684364C8-8AF3-D347-AB5D-D32303816ECF}" destId="{07C15F5E-7D37-2E41-834F-0DD701D4BC38}" srcOrd="0" destOrd="0" presId="urn:microsoft.com/office/officeart/2005/8/layout/orgChart1"/>
    <dgm:cxn modelId="{36650004-8E15-B340-B2C3-64CB47EFDF20}" type="presOf" srcId="{953EC650-69CB-F041-8812-CFD7C2683A5F}" destId="{F4806FCC-6AB6-AB4A-90C7-6DE9FAF22E94}" srcOrd="0" destOrd="0" presId="urn:microsoft.com/office/officeart/2005/8/layout/orgChart1"/>
    <dgm:cxn modelId="{2ABDA005-6DCE-0649-A252-047B673E46AD}" type="presOf" srcId="{10838668-8A92-A542-AFE7-565D2A8291C1}" destId="{944730C4-9800-2F43-B085-BA22822DA3DF}" srcOrd="0" destOrd="0" presId="urn:microsoft.com/office/officeart/2005/8/layout/orgChart1"/>
    <dgm:cxn modelId="{ABE28A08-1BE0-D54A-90BE-5B6ACAB3C68D}" type="presOf" srcId="{7C86C77F-B58C-9C4C-A230-2DFED3B5A240}" destId="{735AF116-3230-524E-B5D1-4F36ED85D6DE}" srcOrd="1" destOrd="0" presId="urn:microsoft.com/office/officeart/2005/8/layout/orgChart1"/>
    <dgm:cxn modelId="{A87EAF0D-CA26-7A41-80EA-91F8CE5790DD}" type="presOf" srcId="{01DC649A-63D9-6B40-898E-E9EBCD923A53}" destId="{AAB864B3-E311-ED41-BA67-160F45AC4509}" srcOrd="1" destOrd="0" presId="urn:microsoft.com/office/officeart/2005/8/layout/orgChart1"/>
    <dgm:cxn modelId="{EB3CAA20-8196-E34A-821B-8CC2B5AE83C2}" type="presOf" srcId="{DA1FCDF7-B66D-C246-B88D-CE373124A07F}" destId="{5A6DB553-BD39-A444-A0D5-0C3949B43742}" srcOrd="0" destOrd="0" presId="urn:microsoft.com/office/officeart/2005/8/layout/orgChart1"/>
    <dgm:cxn modelId="{A959E620-B82C-044C-9F25-37D594C5166D}" type="presOf" srcId="{01DC649A-63D9-6B40-898E-E9EBCD923A53}" destId="{407BB72B-DA99-4A40-94B3-B440F86F6BBC}" srcOrd="0" destOrd="0" presId="urn:microsoft.com/office/officeart/2005/8/layout/orgChart1"/>
    <dgm:cxn modelId="{CD741938-2A64-AD49-8936-8D23F1D870AF}" srcId="{F8DD30B7-51E1-D64B-AB15-B17C7C81E5CA}" destId="{04569EAE-CE72-6E45-94B9-D86F2D0AEE3B}" srcOrd="1" destOrd="0" parTransId="{2AC9CD79-E07F-9C4E-8DD1-16171BC50A2B}" sibTransId="{81FBA5A6-932A-5B47-9A42-1B6FE5E04A22}"/>
    <dgm:cxn modelId="{D5FF0739-E1D7-B84C-9B60-828F58F9F626}" type="presOf" srcId="{25F563A0-0E70-B147-B11C-E8B5F1D49D5B}" destId="{B7ABF807-615C-3742-BC5A-090DCE16BABC}" srcOrd="0" destOrd="0" presId="urn:microsoft.com/office/officeart/2005/8/layout/orgChart1"/>
    <dgm:cxn modelId="{915CDB3C-51FE-9944-BEC9-66D676A63F73}" type="presOf" srcId="{382818DD-16E1-C648-A0CF-F37B213AE474}" destId="{B82D56B8-8D34-734A-BF65-05D7D32553E5}" srcOrd="0" destOrd="0" presId="urn:microsoft.com/office/officeart/2005/8/layout/orgChart1"/>
    <dgm:cxn modelId="{D5AF8A40-E321-8144-8A8C-81E7AB19933E}" type="presOf" srcId="{F8DD30B7-51E1-D64B-AB15-B17C7C81E5CA}" destId="{7352AF1C-FC16-CF47-BED5-0908E8438DD3}" srcOrd="0" destOrd="0" presId="urn:microsoft.com/office/officeart/2005/8/layout/orgChart1"/>
    <dgm:cxn modelId="{9CD39546-17E4-CA4A-B004-67BA733C590A}" type="presOf" srcId="{6D7ECBD4-947B-1B44-BBC9-057821DAD269}" destId="{7042ADCB-C8AB-8945-8369-CF99C062D1C0}" srcOrd="1" destOrd="0" presId="urn:microsoft.com/office/officeart/2005/8/layout/orgChart1"/>
    <dgm:cxn modelId="{A9535347-4133-C647-BBBA-40F2346E5B5A}" srcId="{64E53E74-E03C-3744-B729-EAA6A1C7BBC8}" destId="{01DC649A-63D9-6B40-898E-E9EBCD923A53}" srcOrd="0" destOrd="0" parTransId="{B713CF7E-132E-C242-8F7A-C3BA385DF19A}" sibTransId="{F7A85516-A2D2-FC4B-9DA3-EB80E31153D7}"/>
    <dgm:cxn modelId="{AB44394E-7DF6-644E-8E07-7D9A5CB19402}" type="presOf" srcId="{B713CF7E-132E-C242-8F7A-C3BA385DF19A}" destId="{3F94AECF-FD21-F94D-841A-A9A70310C961}" srcOrd="0" destOrd="0" presId="urn:microsoft.com/office/officeart/2005/8/layout/orgChart1"/>
    <dgm:cxn modelId="{F5640C53-CF11-204B-8EC1-9644C713A350}" type="presOf" srcId="{64E53E74-E03C-3744-B729-EAA6A1C7BBC8}" destId="{AE2EEDB9-1E0D-894C-91C1-4E340FD9CB34}" srcOrd="0" destOrd="0" presId="urn:microsoft.com/office/officeart/2005/8/layout/orgChart1"/>
    <dgm:cxn modelId="{8D4D0C55-5AF1-4446-8EA2-55770C244CBC}" srcId="{04569EAE-CE72-6E45-94B9-D86F2D0AEE3B}" destId="{49D0A71B-F96D-1648-A489-ABBF3CE9FDB8}" srcOrd="0" destOrd="0" parTransId="{DA1FCDF7-B66D-C246-B88D-CE373124A07F}" sibTransId="{5CCBF34D-BE02-E042-957C-00AAC95D541E}"/>
    <dgm:cxn modelId="{403D8055-0F60-7244-84D9-0E051F871C2C}" type="presOf" srcId="{F8DD30B7-51E1-D64B-AB15-B17C7C81E5CA}" destId="{51895469-B9CE-9B4B-9B52-8DA4742CB061}" srcOrd="1" destOrd="0" presId="urn:microsoft.com/office/officeart/2005/8/layout/orgChart1"/>
    <dgm:cxn modelId="{8CFAD568-2683-4F4D-832E-1AE74D748546}" srcId="{F8DD30B7-51E1-D64B-AB15-B17C7C81E5CA}" destId="{6D7ECBD4-947B-1B44-BBC9-057821DAD269}" srcOrd="2" destOrd="0" parTransId="{10838668-8A92-A542-AFE7-565D2A8291C1}" sibTransId="{9A5ACA51-3C71-3D42-B63C-51CEE1106820}"/>
    <dgm:cxn modelId="{3B1FE77C-8C26-2047-9559-78339A144A65}" type="presOf" srcId="{86C94AA9-40C2-C54B-8210-E4FF339D451E}" destId="{4295BC62-885D-8043-901A-2CA8285C9F63}" srcOrd="0" destOrd="0" presId="urn:microsoft.com/office/officeart/2005/8/layout/orgChart1"/>
    <dgm:cxn modelId="{69E5BA7F-E2BB-B149-9690-8DEF8927B92A}" srcId="{684364C8-8AF3-D347-AB5D-D32303816ECF}" destId="{F8DD30B7-51E1-D64B-AB15-B17C7C81E5CA}" srcOrd="0" destOrd="0" parTransId="{F5629135-D297-6149-9BD8-5770AD661597}" sibTransId="{F4F3C744-4DFC-9744-9358-46A70A03675C}"/>
    <dgm:cxn modelId="{A7097981-977E-9442-93CA-FB5FCB4C349C}" type="presOf" srcId="{49D0A71B-F96D-1648-A489-ABBF3CE9FDB8}" destId="{EE8CE857-C7AF-2C44-9C72-01E0B969A45C}" srcOrd="0" destOrd="0" presId="urn:microsoft.com/office/officeart/2005/8/layout/orgChart1"/>
    <dgm:cxn modelId="{DE010C83-2BFD-CE47-AE73-9E3766C2F243}" srcId="{64E53E74-E03C-3744-B729-EAA6A1C7BBC8}" destId="{7C86C77F-B58C-9C4C-A230-2DFED3B5A240}" srcOrd="1" destOrd="0" parTransId="{1C9079EB-9324-7D4B-A30D-F4C7377F81E6}" sibTransId="{27976DCA-6A2D-3541-8427-4536EE3C22CB}"/>
    <dgm:cxn modelId="{236BB895-EADC-5448-9757-630A9CE413E1}" type="presOf" srcId="{822C57C4-7D93-0349-A843-3773F78F880B}" destId="{726CF0A3-1F9A-2F45-BFE8-529F23F72CB1}" srcOrd="0" destOrd="0" presId="urn:microsoft.com/office/officeart/2005/8/layout/orgChart1"/>
    <dgm:cxn modelId="{AD2D0199-3589-7E41-BB9D-B4D3389D372F}" type="presOf" srcId="{822C57C4-7D93-0349-A843-3773F78F880B}" destId="{6F314A64-2B48-6E45-8D3B-DD01939B257B}" srcOrd="1" destOrd="0" presId="urn:microsoft.com/office/officeart/2005/8/layout/orgChart1"/>
    <dgm:cxn modelId="{DA41AD9C-E351-2E43-9399-328D5D97DAFF}" type="presOf" srcId="{C3021199-852E-D24F-A5E1-61DC1E8976CB}" destId="{9F7D3C98-FD14-6445-921A-6CE82D6D3BD0}" srcOrd="0" destOrd="0" presId="urn:microsoft.com/office/officeart/2005/8/layout/orgChart1"/>
    <dgm:cxn modelId="{DAF20CB0-8D7A-2F4A-934B-221F34E0328D}" type="presOf" srcId="{7C86C77F-B58C-9C4C-A230-2DFED3B5A240}" destId="{4145844A-554F-7C4D-996E-5B4A86478B0C}" srcOrd="0" destOrd="0" presId="urn:microsoft.com/office/officeart/2005/8/layout/orgChart1"/>
    <dgm:cxn modelId="{5AFF5AB3-B56E-3A45-9E07-19B2BD2F6F20}" type="presOf" srcId="{64E53E74-E03C-3744-B729-EAA6A1C7BBC8}" destId="{3651DB5A-F06D-CD4C-B40A-F472E9834752}" srcOrd="1" destOrd="0" presId="urn:microsoft.com/office/officeart/2005/8/layout/orgChart1"/>
    <dgm:cxn modelId="{F3BB34C3-EEDF-D84D-B1E6-31AE4E29F423}" type="presOf" srcId="{04569EAE-CE72-6E45-94B9-D86F2D0AEE3B}" destId="{16B3F80A-4EA4-D644-BB7E-8B43936A2796}" srcOrd="0" destOrd="0" presId="urn:microsoft.com/office/officeart/2005/8/layout/orgChart1"/>
    <dgm:cxn modelId="{5146B0C6-54FB-7944-8095-30887EC1F137}" type="presOf" srcId="{3FC6D61F-E180-1A4D-B6B4-2F9B217828DB}" destId="{83F57D61-1D6E-D14E-95D6-3892743DBA3C}" srcOrd="0" destOrd="0" presId="urn:microsoft.com/office/officeart/2005/8/layout/orgChart1"/>
    <dgm:cxn modelId="{4251EECE-9B39-074C-ACAE-02D54F92BBA5}" type="presOf" srcId="{C3021199-852E-D24F-A5E1-61DC1E8976CB}" destId="{D3D54D69-4769-354A-96B5-0551A91D273F}" srcOrd="1" destOrd="0" presId="urn:microsoft.com/office/officeart/2005/8/layout/orgChart1"/>
    <dgm:cxn modelId="{9E482FCF-3624-BF42-A09A-3DC005AF96C1}" srcId="{F8DD30B7-51E1-D64B-AB15-B17C7C81E5CA}" destId="{C3021199-852E-D24F-A5E1-61DC1E8976CB}" srcOrd="0" destOrd="0" parTransId="{382818DD-16E1-C648-A0CF-F37B213AE474}" sibTransId="{02BF48B3-7E85-E849-9177-AF3E37731A6B}"/>
    <dgm:cxn modelId="{F618FED1-84BC-5949-B8C6-88E8E1711B1F}" type="presOf" srcId="{2AC9CD79-E07F-9C4E-8DD1-16171BC50A2B}" destId="{735C9ED7-6FF6-DB4F-9139-5D86D3DD6027}" srcOrd="0" destOrd="0" presId="urn:microsoft.com/office/officeart/2005/8/layout/orgChart1"/>
    <dgm:cxn modelId="{733CC4D4-4ABF-1D46-B261-659434AE5399}" type="presOf" srcId="{3FC6D61F-E180-1A4D-B6B4-2F9B217828DB}" destId="{D83276DD-15B6-6940-8DE1-E8925859F3C3}" srcOrd="1" destOrd="0" presId="urn:microsoft.com/office/officeart/2005/8/layout/orgChart1"/>
    <dgm:cxn modelId="{5E4611DD-2BDD-484F-9A24-A2F5245D2F0C}" type="presOf" srcId="{04569EAE-CE72-6E45-94B9-D86F2D0AEE3B}" destId="{77618200-9D12-C14F-B4DC-F6ADD969118B}" srcOrd="1" destOrd="0" presId="urn:microsoft.com/office/officeart/2005/8/layout/orgChart1"/>
    <dgm:cxn modelId="{41B89FDD-E290-FA48-A6A4-E21FFBB9A555}" type="presOf" srcId="{49D0A71B-F96D-1648-A489-ABBF3CE9FDB8}" destId="{D3C70739-9E5C-E84D-B693-FA43BBBAD52D}" srcOrd="1" destOrd="0" presId="urn:microsoft.com/office/officeart/2005/8/layout/orgChart1"/>
    <dgm:cxn modelId="{1FBB96E9-E01A-284D-AD8D-4DD59F7EB887}" type="presOf" srcId="{1C9079EB-9324-7D4B-A30D-F4C7377F81E6}" destId="{CA5FAD9B-E9EC-D04F-B15A-00ED5B7199F8}" srcOrd="0" destOrd="0" presId="urn:microsoft.com/office/officeart/2005/8/layout/orgChart1"/>
    <dgm:cxn modelId="{976C7FF4-3150-1649-8E61-D9E2E22BDFB7}" srcId="{F8DD30B7-51E1-D64B-AB15-B17C7C81E5CA}" destId="{3FC6D61F-E180-1A4D-B6B4-2F9B217828DB}" srcOrd="4" destOrd="0" parTransId="{953EC650-69CB-F041-8812-CFD7C2683A5F}" sibTransId="{2F044FD0-B177-B54C-9F27-2E07458C67B4}"/>
    <dgm:cxn modelId="{4E220EFC-02AE-3945-8758-3AE1DEE93CA2}" srcId="{F8DD30B7-51E1-D64B-AB15-B17C7C81E5CA}" destId="{64E53E74-E03C-3744-B729-EAA6A1C7BBC8}" srcOrd="3" destOrd="0" parTransId="{86C94AA9-40C2-C54B-8210-E4FF339D451E}" sibTransId="{103C6A13-F4CF-4A41-857D-6F315A76744E}"/>
    <dgm:cxn modelId="{37D039FD-CA8A-FB42-9028-B22D57E2F200}" type="presOf" srcId="{6D7ECBD4-947B-1B44-BBC9-057821DAD269}" destId="{C9E2643E-76D9-2245-8A81-876D976B0982}" srcOrd="0" destOrd="0" presId="urn:microsoft.com/office/officeart/2005/8/layout/orgChart1"/>
    <dgm:cxn modelId="{639086C2-7D46-4644-8CD9-D2CA8BE953D7}" type="presParOf" srcId="{07C15F5E-7D37-2E41-834F-0DD701D4BC38}" destId="{9F5109A6-DD52-8C44-8181-2A1DAB637A41}" srcOrd="0" destOrd="0" presId="urn:microsoft.com/office/officeart/2005/8/layout/orgChart1"/>
    <dgm:cxn modelId="{DDCB968D-1506-6E48-A8A4-C029DE023A47}" type="presParOf" srcId="{9F5109A6-DD52-8C44-8181-2A1DAB637A41}" destId="{2BCC1B21-74A9-AE40-8DC3-4E87F92BEF31}" srcOrd="0" destOrd="0" presId="urn:microsoft.com/office/officeart/2005/8/layout/orgChart1"/>
    <dgm:cxn modelId="{8A309DC2-4732-6D4E-BD85-C361E2895125}" type="presParOf" srcId="{2BCC1B21-74A9-AE40-8DC3-4E87F92BEF31}" destId="{7352AF1C-FC16-CF47-BED5-0908E8438DD3}" srcOrd="0" destOrd="0" presId="urn:microsoft.com/office/officeart/2005/8/layout/orgChart1"/>
    <dgm:cxn modelId="{5DD65118-1C44-4242-A7E0-6FF5E9A85D5C}" type="presParOf" srcId="{2BCC1B21-74A9-AE40-8DC3-4E87F92BEF31}" destId="{51895469-B9CE-9B4B-9B52-8DA4742CB061}" srcOrd="1" destOrd="0" presId="urn:microsoft.com/office/officeart/2005/8/layout/orgChart1"/>
    <dgm:cxn modelId="{01D3F278-A105-1541-8CAA-5C90233C708F}" type="presParOf" srcId="{9F5109A6-DD52-8C44-8181-2A1DAB637A41}" destId="{9591C46B-9D70-944D-BE6D-0F4E9871DDF4}" srcOrd="1" destOrd="0" presId="urn:microsoft.com/office/officeart/2005/8/layout/orgChart1"/>
    <dgm:cxn modelId="{6A0AEC18-5B8C-D649-BA5C-105D5CA2FF76}" type="presParOf" srcId="{9591C46B-9D70-944D-BE6D-0F4E9871DDF4}" destId="{B82D56B8-8D34-734A-BF65-05D7D32553E5}" srcOrd="0" destOrd="0" presId="urn:microsoft.com/office/officeart/2005/8/layout/orgChart1"/>
    <dgm:cxn modelId="{EC3C3D5C-74B6-9E43-8681-EF073B5B7321}" type="presParOf" srcId="{9591C46B-9D70-944D-BE6D-0F4E9871DDF4}" destId="{59962E13-3E62-DA48-9165-20603834E2DC}" srcOrd="1" destOrd="0" presId="urn:microsoft.com/office/officeart/2005/8/layout/orgChart1"/>
    <dgm:cxn modelId="{AABFE51A-6E24-6549-8ADF-AC1C5CA2D2CD}" type="presParOf" srcId="{59962E13-3E62-DA48-9165-20603834E2DC}" destId="{2786B5B2-C185-D849-99F6-B47AAF0321CD}" srcOrd="0" destOrd="0" presId="urn:microsoft.com/office/officeart/2005/8/layout/orgChart1"/>
    <dgm:cxn modelId="{50C9DE7F-A193-B244-BE29-8DC0396004F8}" type="presParOf" srcId="{2786B5B2-C185-D849-99F6-B47AAF0321CD}" destId="{9F7D3C98-FD14-6445-921A-6CE82D6D3BD0}" srcOrd="0" destOrd="0" presId="urn:microsoft.com/office/officeart/2005/8/layout/orgChart1"/>
    <dgm:cxn modelId="{547FC1B7-028E-C847-8B16-6F6C9A953A72}" type="presParOf" srcId="{2786B5B2-C185-D849-99F6-B47AAF0321CD}" destId="{D3D54D69-4769-354A-96B5-0551A91D273F}" srcOrd="1" destOrd="0" presId="urn:microsoft.com/office/officeart/2005/8/layout/orgChart1"/>
    <dgm:cxn modelId="{F9BAC6F4-5141-3845-A57D-660517672A6C}" type="presParOf" srcId="{59962E13-3E62-DA48-9165-20603834E2DC}" destId="{FD88B308-CB69-CD43-8EC4-CEBCC7BE52BB}" srcOrd="1" destOrd="0" presId="urn:microsoft.com/office/officeart/2005/8/layout/orgChart1"/>
    <dgm:cxn modelId="{0296BCE7-C790-114B-B170-C9DC8B00085E}" type="presParOf" srcId="{59962E13-3E62-DA48-9165-20603834E2DC}" destId="{829D5C6C-66C1-BF4F-95B9-8CF850ADE161}" srcOrd="2" destOrd="0" presId="urn:microsoft.com/office/officeart/2005/8/layout/orgChart1"/>
    <dgm:cxn modelId="{2A97CCCF-B64F-524A-94C1-9B42B707B17D}" type="presParOf" srcId="{9591C46B-9D70-944D-BE6D-0F4E9871DDF4}" destId="{735C9ED7-6FF6-DB4F-9139-5D86D3DD6027}" srcOrd="2" destOrd="0" presId="urn:microsoft.com/office/officeart/2005/8/layout/orgChart1"/>
    <dgm:cxn modelId="{85145B02-2596-2742-AA01-2F4281C01E42}" type="presParOf" srcId="{9591C46B-9D70-944D-BE6D-0F4E9871DDF4}" destId="{795759C4-632E-694A-8C56-EDD4193E0D09}" srcOrd="3" destOrd="0" presId="urn:microsoft.com/office/officeart/2005/8/layout/orgChart1"/>
    <dgm:cxn modelId="{BDE32E62-1016-1540-9796-84EEF12F8B08}" type="presParOf" srcId="{795759C4-632E-694A-8C56-EDD4193E0D09}" destId="{AEB7816C-40D3-AE41-ADBC-A15DFFBCF280}" srcOrd="0" destOrd="0" presId="urn:microsoft.com/office/officeart/2005/8/layout/orgChart1"/>
    <dgm:cxn modelId="{14EB4E0E-9566-B140-AAA6-7B0F45EDCE38}" type="presParOf" srcId="{AEB7816C-40D3-AE41-ADBC-A15DFFBCF280}" destId="{16B3F80A-4EA4-D644-BB7E-8B43936A2796}" srcOrd="0" destOrd="0" presId="urn:microsoft.com/office/officeart/2005/8/layout/orgChart1"/>
    <dgm:cxn modelId="{772976D7-42BD-694A-AAEE-A4BC864D3ACA}" type="presParOf" srcId="{AEB7816C-40D3-AE41-ADBC-A15DFFBCF280}" destId="{77618200-9D12-C14F-B4DC-F6ADD969118B}" srcOrd="1" destOrd="0" presId="urn:microsoft.com/office/officeart/2005/8/layout/orgChart1"/>
    <dgm:cxn modelId="{E0C47368-8316-384A-8D43-E4E9C49F4571}" type="presParOf" srcId="{795759C4-632E-694A-8C56-EDD4193E0D09}" destId="{FC3E30EC-B012-4242-B707-CD4AFA47266B}" srcOrd="1" destOrd="0" presId="urn:microsoft.com/office/officeart/2005/8/layout/orgChart1"/>
    <dgm:cxn modelId="{AF79AADB-EAE5-AD42-BC80-649ED94DB594}" type="presParOf" srcId="{FC3E30EC-B012-4242-B707-CD4AFA47266B}" destId="{5A6DB553-BD39-A444-A0D5-0C3949B43742}" srcOrd="0" destOrd="0" presId="urn:microsoft.com/office/officeart/2005/8/layout/orgChart1"/>
    <dgm:cxn modelId="{34529052-989A-BA49-8526-F72B149BB2B0}" type="presParOf" srcId="{FC3E30EC-B012-4242-B707-CD4AFA47266B}" destId="{301F2A70-CE9A-BE49-ADD4-DCF7A4F86307}" srcOrd="1" destOrd="0" presId="urn:microsoft.com/office/officeart/2005/8/layout/orgChart1"/>
    <dgm:cxn modelId="{4B5934A4-F0A1-A447-96A2-A6250837740D}" type="presParOf" srcId="{301F2A70-CE9A-BE49-ADD4-DCF7A4F86307}" destId="{65DCDEA5-0DB5-0041-962F-B16DCC3D7B7E}" srcOrd="0" destOrd="0" presId="urn:microsoft.com/office/officeart/2005/8/layout/orgChart1"/>
    <dgm:cxn modelId="{2407C7D8-7B0E-B441-A622-FA7F411FBC55}" type="presParOf" srcId="{65DCDEA5-0DB5-0041-962F-B16DCC3D7B7E}" destId="{EE8CE857-C7AF-2C44-9C72-01E0B969A45C}" srcOrd="0" destOrd="0" presId="urn:microsoft.com/office/officeart/2005/8/layout/orgChart1"/>
    <dgm:cxn modelId="{AB368317-3EEC-1448-B8B2-95A26D2C5529}" type="presParOf" srcId="{65DCDEA5-0DB5-0041-962F-B16DCC3D7B7E}" destId="{D3C70739-9E5C-E84D-B693-FA43BBBAD52D}" srcOrd="1" destOrd="0" presId="urn:microsoft.com/office/officeart/2005/8/layout/orgChart1"/>
    <dgm:cxn modelId="{6DE74BA5-F544-694D-AF73-CDF309BF518D}" type="presParOf" srcId="{301F2A70-CE9A-BE49-ADD4-DCF7A4F86307}" destId="{19B30C41-2946-094D-836D-30CC3DF51FA5}" srcOrd="1" destOrd="0" presId="urn:microsoft.com/office/officeart/2005/8/layout/orgChart1"/>
    <dgm:cxn modelId="{4CAA2AFF-83AC-E74E-9390-EBE9A9A8AA06}" type="presParOf" srcId="{301F2A70-CE9A-BE49-ADD4-DCF7A4F86307}" destId="{9E736D43-4CB5-9D4B-A6FE-52353FCD4868}" srcOrd="2" destOrd="0" presId="urn:microsoft.com/office/officeart/2005/8/layout/orgChart1"/>
    <dgm:cxn modelId="{63B1C0C9-7F55-654E-A1D9-BC572D84BB77}" type="presParOf" srcId="{FC3E30EC-B012-4242-B707-CD4AFA47266B}" destId="{B7ABF807-615C-3742-BC5A-090DCE16BABC}" srcOrd="2" destOrd="0" presId="urn:microsoft.com/office/officeart/2005/8/layout/orgChart1"/>
    <dgm:cxn modelId="{797A16A2-1CF8-6542-9D63-DFCDED248861}" type="presParOf" srcId="{FC3E30EC-B012-4242-B707-CD4AFA47266B}" destId="{73F6863A-EEE2-AA47-9176-2200E93800A0}" srcOrd="3" destOrd="0" presId="urn:microsoft.com/office/officeart/2005/8/layout/orgChart1"/>
    <dgm:cxn modelId="{2C25C7CA-54FA-1C46-A2A9-6C73FC886E27}" type="presParOf" srcId="{73F6863A-EEE2-AA47-9176-2200E93800A0}" destId="{2F82D778-E2EF-5A49-A50E-A9BB05844B6D}" srcOrd="0" destOrd="0" presId="urn:microsoft.com/office/officeart/2005/8/layout/orgChart1"/>
    <dgm:cxn modelId="{FBB46527-DB3F-8C4D-890D-6DB7E07775C2}" type="presParOf" srcId="{2F82D778-E2EF-5A49-A50E-A9BB05844B6D}" destId="{726CF0A3-1F9A-2F45-BFE8-529F23F72CB1}" srcOrd="0" destOrd="0" presId="urn:microsoft.com/office/officeart/2005/8/layout/orgChart1"/>
    <dgm:cxn modelId="{5A20BDC8-4FFE-4E45-9753-07927A03B8B5}" type="presParOf" srcId="{2F82D778-E2EF-5A49-A50E-A9BB05844B6D}" destId="{6F314A64-2B48-6E45-8D3B-DD01939B257B}" srcOrd="1" destOrd="0" presId="urn:microsoft.com/office/officeart/2005/8/layout/orgChart1"/>
    <dgm:cxn modelId="{ED9F0B8E-A8F2-854A-A084-C6ACFF347286}" type="presParOf" srcId="{73F6863A-EEE2-AA47-9176-2200E93800A0}" destId="{71EE11E8-5E56-0246-88B5-A5DD57F9BBDB}" srcOrd="1" destOrd="0" presId="urn:microsoft.com/office/officeart/2005/8/layout/orgChart1"/>
    <dgm:cxn modelId="{522BE2F2-D37A-0443-8BE8-2CCBF4ADB8E2}" type="presParOf" srcId="{73F6863A-EEE2-AA47-9176-2200E93800A0}" destId="{97D3463A-4432-A04B-AC0D-1672DAC72AD5}" srcOrd="2" destOrd="0" presId="urn:microsoft.com/office/officeart/2005/8/layout/orgChart1"/>
    <dgm:cxn modelId="{4292E9B8-33A6-4048-A298-43D59B3D34A6}" type="presParOf" srcId="{795759C4-632E-694A-8C56-EDD4193E0D09}" destId="{C64FBE00-D2FE-CB46-BAFF-87D16F89DFEA}" srcOrd="2" destOrd="0" presId="urn:microsoft.com/office/officeart/2005/8/layout/orgChart1"/>
    <dgm:cxn modelId="{B289E5FB-8152-D24C-AB98-470915C9B159}" type="presParOf" srcId="{9591C46B-9D70-944D-BE6D-0F4E9871DDF4}" destId="{944730C4-9800-2F43-B085-BA22822DA3DF}" srcOrd="4" destOrd="0" presId="urn:microsoft.com/office/officeart/2005/8/layout/orgChart1"/>
    <dgm:cxn modelId="{776BB77D-1A8C-EA47-9E1A-C967114E4B78}" type="presParOf" srcId="{9591C46B-9D70-944D-BE6D-0F4E9871DDF4}" destId="{4F57ACD4-7D86-1F40-91D4-A28FE95B37CC}" srcOrd="5" destOrd="0" presId="urn:microsoft.com/office/officeart/2005/8/layout/orgChart1"/>
    <dgm:cxn modelId="{C5161EED-D0F5-7641-81B2-6843800A85D6}" type="presParOf" srcId="{4F57ACD4-7D86-1F40-91D4-A28FE95B37CC}" destId="{80FB753A-6EB8-5B47-82B1-781EEF654AE0}" srcOrd="0" destOrd="0" presId="urn:microsoft.com/office/officeart/2005/8/layout/orgChart1"/>
    <dgm:cxn modelId="{AB0EAB38-B362-214A-8671-134CFFE35521}" type="presParOf" srcId="{80FB753A-6EB8-5B47-82B1-781EEF654AE0}" destId="{C9E2643E-76D9-2245-8A81-876D976B0982}" srcOrd="0" destOrd="0" presId="urn:microsoft.com/office/officeart/2005/8/layout/orgChart1"/>
    <dgm:cxn modelId="{500E824D-48D0-EF41-8981-8719D4C75E89}" type="presParOf" srcId="{80FB753A-6EB8-5B47-82B1-781EEF654AE0}" destId="{7042ADCB-C8AB-8945-8369-CF99C062D1C0}" srcOrd="1" destOrd="0" presId="urn:microsoft.com/office/officeart/2005/8/layout/orgChart1"/>
    <dgm:cxn modelId="{05015F36-3C22-864E-B3CB-70D6EEDEE0DA}" type="presParOf" srcId="{4F57ACD4-7D86-1F40-91D4-A28FE95B37CC}" destId="{70A5A888-325C-DA42-9355-0EFCB5F8C20E}" srcOrd="1" destOrd="0" presId="urn:microsoft.com/office/officeart/2005/8/layout/orgChart1"/>
    <dgm:cxn modelId="{94FE4114-933A-4F48-BC68-5B27F87E31AA}" type="presParOf" srcId="{4F57ACD4-7D86-1F40-91D4-A28FE95B37CC}" destId="{2D21C8C3-808E-4D4A-A364-B0A32384F6F4}" srcOrd="2" destOrd="0" presId="urn:microsoft.com/office/officeart/2005/8/layout/orgChart1"/>
    <dgm:cxn modelId="{A5DBE013-B42B-EB43-AA1D-D12D18F75F4B}" type="presParOf" srcId="{9591C46B-9D70-944D-BE6D-0F4E9871DDF4}" destId="{4295BC62-885D-8043-901A-2CA8285C9F63}" srcOrd="6" destOrd="0" presId="urn:microsoft.com/office/officeart/2005/8/layout/orgChart1"/>
    <dgm:cxn modelId="{1819F04C-F408-D440-A7C5-AC15A24C8ACE}" type="presParOf" srcId="{9591C46B-9D70-944D-BE6D-0F4E9871DDF4}" destId="{C45924F1-BA0F-4D45-9744-AA1BF7DB0359}" srcOrd="7" destOrd="0" presId="urn:microsoft.com/office/officeart/2005/8/layout/orgChart1"/>
    <dgm:cxn modelId="{D291DD02-BD28-E542-9450-75D038F8CA01}" type="presParOf" srcId="{C45924F1-BA0F-4D45-9744-AA1BF7DB0359}" destId="{B08392F2-40D5-4746-AF5E-79A5A930618E}" srcOrd="0" destOrd="0" presId="urn:microsoft.com/office/officeart/2005/8/layout/orgChart1"/>
    <dgm:cxn modelId="{BB75B8A0-AB6C-E143-AB23-C7868E1D4056}" type="presParOf" srcId="{B08392F2-40D5-4746-AF5E-79A5A930618E}" destId="{AE2EEDB9-1E0D-894C-91C1-4E340FD9CB34}" srcOrd="0" destOrd="0" presId="urn:microsoft.com/office/officeart/2005/8/layout/orgChart1"/>
    <dgm:cxn modelId="{AE450F7F-38BF-BE4A-9715-8631B18677FC}" type="presParOf" srcId="{B08392F2-40D5-4746-AF5E-79A5A930618E}" destId="{3651DB5A-F06D-CD4C-B40A-F472E9834752}" srcOrd="1" destOrd="0" presId="urn:microsoft.com/office/officeart/2005/8/layout/orgChart1"/>
    <dgm:cxn modelId="{99BFDDBC-0FBB-C947-B0E2-BE141E8DD85D}" type="presParOf" srcId="{C45924F1-BA0F-4D45-9744-AA1BF7DB0359}" destId="{41FBD00F-DBBB-974F-9AAF-2652C6FC2DD3}" srcOrd="1" destOrd="0" presId="urn:microsoft.com/office/officeart/2005/8/layout/orgChart1"/>
    <dgm:cxn modelId="{B0885319-C259-F645-9A48-606F2DFF332A}" type="presParOf" srcId="{41FBD00F-DBBB-974F-9AAF-2652C6FC2DD3}" destId="{3F94AECF-FD21-F94D-841A-A9A70310C961}" srcOrd="0" destOrd="0" presId="urn:microsoft.com/office/officeart/2005/8/layout/orgChart1"/>
    <dgm:cxn modelId="{3B4945E9-1BBB-974E-A158-3B195A631FF8}" type="presParOf" srcId="{41FBD00F-DBBB-974F-9AAF-2652C6FC2DD3}" destId="{D6605FD6-7F2D-4144-A7BC-15C3E33FD475}" srcOrd="1" destOrd="0" presId="urn:microsoft.com/office/officeart/2005/8/layout/orgChart1"/>
    <dgm:cxn modelId="{6B932450-7590-4D4F-9A4B-0295B058071C}" type="presParOf" srcId="{D6605FD6-7F2D-4144-A7BC-15C3E33FD475}" destId="{78DCA422-AFCE-6249-A763-2F11971ED236}" srcOrd="0" destOrd="0" presId="urn:microsoft.com/office/officeart/2005/8/layout/orgChart1"/>
    <dgm:cxn modelId="{048F62E9-C868-8A4E-99F8-B80B9852DDD0}" type="presParOf" srcId="{78DCA422-AFCE-6249-A763-2F11971ED236}" destId="{407BB72B-DA99-4A40-94B3-B440F86F6BBC}" srcOrd="0" destOrd="0" presId="urn:microsoft.com/office/officeart/2005/8/layout/orgChart1"/>
    <dgm:cxn modelId="{C3C88E88-5490-3C40-A5F9-67FD96B41C9F}" type="presParOf" srcId="{78DCA422-AFCE-6249-A763-2F11971ED236}" destId="{AAB864B3-E311-ED41-BA67-160F45AC4509}" srcOrd="1" destOrd="0" presId="urn:microsoft.com/office/officeart/2005/8/layout/orgChart1"/>
    <dgm:cxn modelId="{7977F530-70AF-6F49-B92D-0BB4268B2F08}" type="presParOf" srcId="{D6605FD6-7F2D-4144-A7BC-15C3E33FD475}" destId="{0551ADF6-95F4-1349-9ED8-39E96F3F7ABA}" srcOrd="1" destOrd="0" presId="urn:microsoft.com/office/officeart/2005/8/layout/orgChart1"/>
    <dgm:cxn modelId="{CA16565F-4D90-BA4F-A50A-1EC1CA083757}" type="presParOf" srcId="{D6605FD6-7F2D-4144-A7BC-15C3E33FD475}" destId="{F92048DE-7A0A-2749-84AC-83B439F5669B}" srcOrd="2" destOrd="0" presId="urn:microsoft.com/office/officeart/2005/8/layout/orgChart1"/>
    <dgm:cxn modelId="{325F99A3-7AB8-534C-8331-E3920E2915E5}" type="presParOf" srcId="{41FBD00F-DBBB-974F-9AAF-2652C6FC2DD3}" destId="{CA5FAD9B-E9EC-D04F-B15A-00ED5B7199F8}" srcOrd="2" destOrd="0" presId="urn:microsoft.com/office/officeart/2005/8/layout/orgChart1"/>
    <dgm:cxn modelId="{4F7163FF-395A-734A-83D4-147563600FFA}" type="presParOf" srcId="{41FBD00F-DBBB-974F-9AAF-2652C6FC2DD3}" destId="{A08F5497-C4FE-0F4B-A004-99181DFED131}" srcOrd="3" destOrd="0" presId="urn:microsoft.com/office/officeart/2005/8/layout/orgChart1"/>
    <dgm:cxn modelId="{3D025EE1-F39F-1548-971E-42BAD68871F2}" type="presParOf" srcId="{A08F5497-C4FE-0F4B-A004-99181DFED131}" destId="{DFFC3835-E465-BD41-A190-ADCF1DFD6299}" srcOrd="0" destOrd="0" presId="urn:microsoft.com/office/officeart/2005/8/layout/orgChart1"/>
    <dgm:cxn modelId="{5EDDEF3B-70D6-AA4A-A81A-E25F739EA7C8}" type="presParOf" srcId="{DFFC3835-E465-BD41-A190-ADCF1DFD6299}" destId="{4145844A-554F-7C4D-996E-5B4A86478B0C}" srcOrd="0" destOrd="0" presId="urn:microsoft.com/office/officeart/2005/8/layout/orgChart1"/>
    <dgm:cxn modelId="{BFA57C88-5C0D-994E-9040-208AEFC7F54A}" type="presParOf" srcId="{DFFC3835-E465-BD41-A190-ADCF1DFD6299}" destId="{735AF116-3230-524E-B5D1-4F36ED85D6DE}" srcOrd="1" destOrd="0" presId="urn:microsoft.com/office/officeart/2005/8/layout/orgChart1"/>
    <dgm:cxn modelId="{6D111F69-307F-3745-8740-4CEBCD5F13A2}" type="presParOf" srcId="{A08F5497-C4FE-0F4B-A004-99181DFED131}" destId="{B6FD8BF6-76F4-144E-9165-92C3AF2DAFE0}" srcOrd="1" destOrd="0" presId="urn:microsoft.com/office/officeart/2005/8/layout/orgChart1"/>
    <dgm:cxn modelId="{6EF47E4D-4CBC-0E49-8682-7B7B5642FEC3}" type="presParOf" srcId="{A08F5497-C4FE-0F4B-A004-99181DFED131}" destId="{48C5B95C-816D-FF4E-8E3A-740AF1C803DF}" srcOrd="2" destOrd="0" presId="urn:microsoft.com/office/officeart/2005/8/layout/orgChart1"/>
    <dgm:cxn modelId="{D2CFD75B-3185-2243-8540-9A284FB0D762}" type="presParOf" srcId="{C45924F1-BA0F-4D45-9744-AA1BF7DB0359}" destId="{8626CD19-C8D3-F440-9F78-390354DEB412}" srcOrd="2" destOrd="0" presId="urn:microsoft.com/office/officeart/2005/8/layout/orgChart1"/>
    <dgm:cxn modelId="{8E37ED82-344A-5A45-A435-466A947FED09}" type="presParOf" srcId="{9591C46B-9D70-944D-BE6D-0F4E9871DDF4}" destId="{F4806FCC-6AB6-AB4A-90C7-6DE9FAF22E94}" srcOrd="8" destOrd="0" presId="urn:microsoft.com/office/officeart/2005/8/layout/orgChart1"/>
    <dgm:cxn modelId="{0F6A5896-0373-814E-B463-F19298D10295}" type="presParOf" srcId="{9591C46B-9D70-944D-BE6D-0F4E9871DDF4}" destId="{D055028C-5F41-A542-BE2E-44FAC9AD1400}" srcOrd="9" destOrd="0" presId="urn:microsoft.com/office/officeart/2005/8/layout/orgChart1"/>
    <dgm:cxn modelId="{85EDB022-67C7-C249-AE30-F5B276956843}" type="presParOf" srcId="{D055028C-5F41-A542-BE2E-44FAC9AD1400}" destId="{D10E388A-4FDC-254C-A54A-6D6EC7A82647}" srcOrd="0" destOrd="0" presId="urn:microsoft.com/office/officeart/2005/8/layout/orgChart1"/>
    <dgm:cxn modelId="{1144C2C2-B577-E542-AE4D-FF3608774C95}" type="presParOf" srcId="{D10E388A-4FDC-254C-A54A-6D6EC7A82647}" destId="{83F57D61-1D6E-D14E-95D6-3892743DBA3C}" srcOrd="0" destOrd="0" presId="urn:microsoft.com/office/officeart/2005/8/layout/orgChart1"/>
    <dgm:cxn modelId="{5B514FC2-DFD8-2245-A304-D0CFB18245BC}" type="presParOf" srcId="{D10E388A-4FDC-254C-A54A-6D6EC7A82647}" destId="{D83276DD-15B6-6940-8DE1-E8925859F3C3}" srcOrd="1" destOrd="0" presId="urn:microsoft.com/office/officeart/2005/8/layout/orgChart1"/>
    <dgm:cxn modelId="{7F97ACFA-11BD-D948-A0D3-223F64AC71BF}" type="presParOf" srcId="{D055028C-5F41-A542-BE2E-44FAC9AD1400}" destId="{15259D71-B634-9E4E-8945-486013896E54}" srcOrd="1" destOrd="0" presId="urn:microsoft.com/office/officeart/2005/8/layout/orgChart1"/>
    <dgm:cxn modelId="{59CBA78C-5164-494F-8AFF-05557094E541}" type="presParOf" srcId="{D055028C-5F41-A542-BE2E-44FAC9AD1400}" destId="{EB50BA81-4734-1B4A-A81B-65AF81DD3570}" srcOrd="2" destOrd="0" presId="urn:microsoft.com/office/officeart/2005/8/layout/orgChart1"/>
    <dgm:cxn modelId="{6101C230-2C6F-3745-90FF-A936ABDDBFC7}" type="presParOf" srcId="{9F5109A6-DD52-8C44-8181-2A1DAB637A41}" destId="{593E98F0-BDAE-EF45-97FA-EAAC59E7CF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4FF7-B5D8-5E4E-81FD-E65ACE8B0BD9}">
      <dsp:nvSpPr>
        <dsp:cNvPr id="0" name=""/>
        <dsp:cNvSpPr/>
      </dsp:nvSpPr>
      <dsp:spPr>
        <a:xfrm>
          <a:off x="0" y="34138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F7B6F-B9AA-7D46-98E7-C3A2139A36E6}">
      <dsp:nvSpPr>
        <dsp:cNvPr id="0" name=""/>
        <dsp:cNvSpPr/>
      </dsp:nvSpPr>
      <dsp:spPr>
        <a:xfrm>
          <a:off x="264583" y="105224"/>
          <a:ext cx="37041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Fast prototyping</a:t>
          </a:r>
        </a:p>
      </dsp:txBody>
      <dsp:txXfrm>
        <a:off x="287640" y="128281"/>
        <a:ext cx="3658050" cy="426206"/>
      </dsp:txXfrm>
    </dsp:sp>
    <dsp:sp modelId="{AC76294B-D97D-C949-944D-5CF5BCFC9432}">
      <dsp:nvSpPr>
        <dsp:cNvPr id="0" name=""/>
        <dsp:cNvSpPr/>
      </dsp:nvSpPr>
      <dsp:spPr>
        <a:xfrm>
          <a:off x="0" y="106714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BE016-FB8E-B942-880D-A676F38C03E5}">
      <dsp:nvSpPr>
        <dsp:cNvPr id="0" name=""/>
        <dsp:cNvSpPr/>
      </dsp:nvSpPr>
      <dsp:spPr>
        <a:xfrm>
          <a:off x="264583" y="830984"/>
          <a:ext cx="37041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Portable</a:t>
          </a:r>
        </a:p>
      </dsp:txBody>
      <dsp:txXfrm>
        <a:off x="287640" y="854041"/>
        <a:ext cx="3658050" cy="426206"/>
      </dsp:txXfrm>
    </dsp:sp>
    <dsp:sp modelId="{3C6BEAA7-982A-4949-83C9-5E2808B915C7}">
      <dsp:nvSpPr>
        <dsp:cNvPr id="0" name=""/>
        <dsp:cNvSpPr/>
      </dsp:nvSpPr>
      <dsp:spPr>
        <a:xfrm>
          <a:off x="0" y="179290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F5D72-C5F6-7945-AF4A-4D0209736117}">
      <dsp:nvSpPr>
        <dsp:cNvPr id="0" name=""/>
        <dsp:cNvSpPr/>
      </dsp:nvSpPr>
      <dsp:spPr>
        <a:xfrm>
          <a:off x="264583" y="1556744"/>
          <a:ext cx="37041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Reproducible</a:t>
          </a:r>
        </a:p>
      </dsp:txBody>
      <dsp:txXfrm>
        <a:off x="287640" y="1579801"/>
        <a:ext cx="3658050" cy="426206"/>
      </dsp:txXfrm>
    </dsp:sp>
    <dsp:sp modelId="{D9F15114-F8F3-E741-8109-2FCDFB69474A}">
      <dsp:nvSpPr>
        <dsp:cNvPr id="0" name=""/>
        <dsp:cNvSpPr/>
      </dsp:nvSpPr>
      <dsp:spPr>
        <a:xfrm>
          <a:off x="0" y="251866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39D6-EE6F-9D47-9DB0-CD83481AF496}">
      <dsp:nvSpPr>
        <dsp:cNvPr id="0" name=""/>
        <dsp:cNvSpPr/>
      </dsp:nvSpPr>
      <dsp:spPr>
        <a:xfrm>
          <a:off x="264583" y="2282504"/>
          <a:ext cx="3704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Batch scheduling + parallelism </a:t>
          </a:r>
        </a:p>
      </dsp:txBody>
      <dsp:txXfrm>
        <a:off x="287640" y="2305561"/>
        <a:ext cx="3658050" cy="426206"/>
      </dsp:txXfrm>
    </dsp:sp>
    <dsp:sp modelId="{CEB6C05D-175A-4F4B-A18B-2E5594D8688E}">
      <dsp:nvSpPr>
        <dsp:cNvPr id="0" name=""/>
        <dsp:cNvSpPr/>
      </dsp:nvSpPr>
      <dsp:spPr>
        <a:xfrm>
          <a:off x="0" y="324442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22376-E948-C846-808D-5DD1C90BA854}">
      <dsp:nvSpPr>
        <dsp:cNvPr id="0" name=""/>
        <dsp:cNvSpPr/>
      </dsp:nvSpPr>
      <dsp:spPr>
        <a:xfrm>
          <a:off x="264583" y="3008264"/>
          <a:ext cx="3704164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Organized I/O</a:t>
          </a:r>
        </a:p>
      </dsp:txBody>
      <dsp:txXfrm>
        <a:off x="287640" y="3031321"/>
        <a:ext cx="3658050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70D7-5B25-AF43-B56A-A0C86A759E1E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C0CD5323-DD0F-424D-89E5-C753CF043313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EFC5A-2712-DA40-A957-0FC7DD73736D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ABC13509-4E46-0E48-A044-1A8CA78DAF4B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C0A-61BF-0242-8C65-2D4C8C9528A2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86C5BE52-F7B0-5149-A6A0-1E1AD925A88E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A4210-467E-F74F-A3FB-EE7677EC1EA4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7443FD9F-6CD4-3944-90E9-CB7EFB61CBEC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A4210-467E-F74F-A3FB-EE7677EC1EA4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7443FD9F-6CD4-3944-90E9-CB7EFB61CBEC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4FF7-B5D8-5E4E-81FD-E65ACE8B0BD9}">
      <dsp:nvSpPr>
        <dsp:cNvPr id="0" name=""/>
        <dsp:cNvSpPr/>
      </dsp:nvSpPr>
      <dsp:spPr>
        <a:xfrm>
          <a:off x="0" y="34138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F7B6F-B9AA-7D46-98E7-C3A2139A36E6}">
      <dsp:nvSpPr>
        <dsp:cNvPr id="0" name=""/>
        <dsp:cNvSpPr/>
      </dsp:nvSpPr>
      <dsp:spPr>
        <a:xfrm>
          <a:off x="264583" y="105224"/>
          <a:ext cx="37041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Fast prototyping</a:t>
          </a:r>
        </a:p>
      </dsp:txBody>
      <dsp:txXfrm>
        <a:off x="287640" y="128281"/>
        <a:ext cx="3658050" cy="426206"/>
      </dsp:txXfrm>
    </dsp:sp>
    <dsp:sp modelId="{AC76294B-D97D-C949-944D-5CF5BCFC9432}">
      <dsp:nvSpPr>
        <dsp:cNvPr id="0" name=""/>
        <dsp:cNvSpPr/>
      </dsp:nvSpPr>
      <dsp:spPr>
        <a:xfrm>
          <a:off x="0" y="106714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BE016-FB8E-B942-880D-A676F38C03E5}">
      <dsp:nvSpPr>
        <dsp:cNvPr id="0" name=""/>
        <dsp:cNvSpPr/>
      </dsp:nvSpPr>
      <dsp:spPr>
        <a:xfrm>
          <a:off x="264583" y="830984"/>
          <a:ext cx="37041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Portable</a:t>
          </a:r>
        </a:p>
      </dsp:txBody>
      <dsp:txXfrm>
        <a:off x="287640" y="854041"/>
        <a:ext cx="3658050" cy="426206"/>
      </dsp:txXfrm>
    </dsp:sp>
    <dsp:sp modelId="{3C6BEAA7-982A-4949-83C9-5E2808B915C7}">
      <dsp:nvSpPr>
        <dsp:cNvPr id="0" name=""/>
        <dsp:cNvSpPr/>
      </dsp:nvSpPr>
      <dsp:spPr>
        <a:xfrm>
          <a:off x="0" y="179290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F5D72-C5F6-7945-AF4A-4D0209736117}">
      <dsp:nvSpPr>
        <dsp:cNvPr id="0" name=""/>
        <dsp:cNvSpPr/>
      </dsp:nvSpPr>
      <dsp:spPr>
        <a:xfrm>
          <a:off x="264583" y="1556744"/>
          <a:ext cx="37041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Reproducible</a:t>
          </a:r>
        </a:p>
      </dsp:txBody>
      <dsp:txXfrm>
        <a:off x="287640" y="1579801"/>
        <a:ext cx="3658050" cy="426206"/>
      </dsp:txXfrm>
    </dsp:sp>
    <dsp:sp modelId="{D9F15114-F8F3-E741-8109-2FCDFB69474A}">
      <dsp:nvSpPr>
        <dsp:cNvPr id="0" name=""/>
        <dsp:cNvSpPr/>
      </dsp:nvSpPr>
      <dsp:spPr>
        <a:xfrm>
          <a:off x="0" y="251866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39D6-EE6F-9D47-9DB0-CD83481AF496}">
      <dsp:nvSpPr>
        <dsp:cNvPr id="0" name=""/>
        <dsp:cNvSpPr/>
      </dsp:nvSpPr>
      <dsp:spPr>
        <a:xfrm>
          <a:off x="264583" y="2282504"/>
          <a:ext cx="3704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Batch scheduling + parallelism </a:t>
          </a:r>
        </a:p>
      </dsp:txBody>
      <dsp:txXfrm>
        <a:off x="287640" y="2305561"/>
        <a:ext cx="3658050" cy="426206"/>
      </dsp:txXfrm>
    </dsp:sp>
    <dsp:sp modelId="{CEB6C05D-175A-4F4B-A18B-2E5594D8688E}">
      <dsp:nvSpPr>
        <dsp:cNvPr id="0" name=""/>
        <dsp:cNvSpPr/>
      </dsp:nvSpPr>
      <dsp:spPr>
        <a:xfrm>
          <a:off x="0" y="324442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22376-E948-C846-808D-5DD1C90BA854}">
      <dsp:nvSpPr>
        <dsp:cNvPr id="0" name=""/>
        <dsp:cNvSpPr/>
      </dsp:nvSpPr>
      <dsp:spPr>
        <a:xfrm>
          <a:off x="264583" y="3008264"/>
          <a:ext cx="3704164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Organized I/O</a:t>
          </a:r>
        </a:p>
      </dsp:txBody>
      <dsp:txXfrm>
        <a:off x="287640" y="3031321"/>
        <a:ext cx="3658050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4FF7-B5D8-5E4E-81FD-E65ACE8B0BD9}">
      <dsp:nvSpPr>
        <dsp:cNvPr id="0" name=""/>
        <dsp:cNvSpPr/>
      </dsp:nvSpPr>
      <dsp:spPr>
        <a:xfrm>
          <a:off x="0" y="34138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F7B6F-B9AA-7D46-98E7-C3A2139A36E6}">
      <dsp:nvSpPr>
        <dsp:cNvPr id="0" name=""/>
        <dsp:cNvSpPr/>
      </dsp:nvSpPr>
      <dsp:spPr>
        <a:xfrm>
          <a:off x="264583" y="105224"/>
          <a:ext cx="37041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Fast prototyping</a:t>
          </a:r>
        </a:p>
      </dsp:txBody>
      <dsp:txXfrm>
        <a:off x="287640" y="128281"/>
        <a:ext cx="3658050" cy="426206"/>
      </dsp:txXfrm>
    </dsp:sp>
    <dsp:sp modelId="{AC76294B-D97D-C949-944D-5CF5BCFC9432}">
      <dsp:nvSpPr>
        <dsp:cNvPr id="0" name=""/>
        <dsp:cNvSpPr/>
      </dsp:nvSpPr>
      <dsp:spPr>
        <a:xfrm>
          <a:off x="0" y="106714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BE016-FB8E-B942-880D-A676F38C03E5}">
      <dsp:nvSpPr>
        <dsp:cNvPr id="0" name=""/>
        <dsp:cNvSpPr/>
      </dsp:nvSpPr>
      <dsp:spPr>
        <a:xfrm>
          <a:off x="264583" y="830984"/>
          <a:ext cx="37041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Portable</a:t>
          </a:r>
        </a:p>
      </dsp:txBody>
      <dsp:txXfrm>
        <a:off x="287640" y="854041"/>
        <a:ext cx="3658050" cy="426206"/>
      </dsp:txXfrm>
    </dsp:sp>
    <dsp:sp modelId="{3C6BEAA7-982A-4949-83C9-5E2808B915C7}">
      <dsp:nvSpPr>
        <dsp:cNvPr id="0" name=""/>
        <dsp:cNvSpPr/>
      </dsp:nvSpPr>
      <dsp:spPr>
        <a:xfrm>
          <a:off x="0" y="179290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F5D72-C5F6-7945-AF4A-4D0209736117}">
      <dsp:nvSpPr>
        <dsp:cNvPr id="0" name=""/>
        <dsp:cNvSpPr/>
      </dsp:nvSpPr>
      <dsp:spPr>
        <a:xfrm>
          <a:off x="264583" y="1556744"/>
          <a:ext cx="37041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Reproducible</a:t>
          </a:r>
        </a:p>
      </dsp:txBody>
      <dsp:txXfrm>
        <a:off x="287640" y="1579801"/>
        <a:ext cx="3658050" cy="426206"/>
      </dsp:txXfrm>
    </dsp:sp>
    <dsp:sp modelId="{D9F15114-F8F3-E741-8109-2FCDFB69474A}">
      <dsp:nvSpPr>
        <dsp:cNvPr id="0" name=""/>
        <dsp:cNvSpPr/>
      </dsp:nvSpPr>
      <dsp:spPr>
        <a:xfrm>
          <a:off x="0" y="251866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39D6-EE6F-9D47-9DB0-CD83481AF496}">
      <dsp:nvSpPr>
        <dsp:cNvPr id="0" name=""/>
        <dsp:cNvSpPr/>
      </dsp:nvSpPr>
      <dsp:spPr>
        <a:xfrm>
          <a:off x="264583" y="2282504"/>
          <a:ext cx="3704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Batch scheduling + parallelism </a:t>
          </a:r>
        </a:p>
      </dsp:txBody>
      <dsp:txXfrm>
        <a:off x="287640" y="2305561"/>
        <a:ext cx="3658050" cy="426206"/>
      </dsp:txXfrm>
    </dsp:sp>
    <dsp:sp modelId="{CEB6C05D-175A-4F4B-A18B-2E5594D8688E}">
      <dsp:nvSpPr>
        <dsp:cNvPr id="0" name=""/>
        <dsp:cNvSpPr/>
      </dsp:nvSpPr>
      <dsp:spPr>
        <a:xfrm>
          <a:off x="0" y="324442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22376-E948-C846-808D-5DD1C90BA854}">
      <dsp:nvSpPr>
        <dsp:cNvPr id="0" name=""/>
        <dsp:cNvSpPr/>
      </dsp:nvSpPr>
      <dsp:spPr>
        <a:xfrm>
          <a:off x="264583" y="3008264"/>
          <a:ext cx="3704164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Organized I/O</a:t>
          </a:r>
        </a:p>
      </dsp:txBody>
      <dsp:txXfrm>
        <a:off x="287640" y="3031321"/>
        <a:ext cx="3658050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4FF7-B5D8-5E4E-81FD-E65ACE8B0BD9}">
      <dsp:nvSpPr>
        <dsp:cNvPr id="0" name=""/>
        <dsp:cNvSpPr/>
      </dsp:nvSpPr>
      <dsp:spPr>
        <a:xfrm>
          <a:off x="0" y="34138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F7B6F-B9AA-7D46-98E7-C3A2139A36E6}">
      <dsp:nvSpPr>
        <dsp:cNvPr id="0" name=""/>
        <dsp:cNvSpPr/>
      </dsp:nvSpPr>
      <dsp:spPr>
        <a:xfrm>
          <a:off x="264583" y="105224"/>
          <a:ext cx="37041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Fast prototyping</a:t>
          </a:r>
        </a:p>
      </dsp:txBody>
      <dsp:txXfrm>
        <a:off x="287640" y="128281"/>
        <a:ext cx="3658050" cy="426206"/>
      </dsp:txXfrm>
    </dsp:sp>
    <dsp:sp modelId="{AC76294B-D97D-C949-944D-5CF5BCFC9432}">
      <dsp:nvSpPr>
        <dsp:cNvPr id="0" name=""/>
        <dsp:cNvSpPr/>
      </dsp:nvSpPr>
      <dsp:spPr>
        <a:xfrm>
          <a:off x="0" y="106714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BE016-FB8E-B942-880D-A676F38C03E5}">
      <dsp:nvSpPr>
        <dsp:cNvPr id="0" name=""/>
        <dsp:cNvSpPr/>
      </dsp:nvSpPr>
      <dsp:spPr>
        <a:xfrm>
          <a:off x="264583" y="830984"/>
          <a:ext cx="37041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Portable</a:t>
          </a:r>
        </a:p>
      </dsp:txBody>
      <dsp:txXfrm>
        <a:off x="287640" y="854041"/>
        <a:ext cx="3658050" cy="426206"/>
      </dsp:txXfrm>
    </dsp:sp>
    <dsp:sp modelId="{3C6BEAA7-982A-4949-83C9-5E2808B915C7}">
      <dsp:nvSpPr>
        <dsp:cNvPr id="0" name=""/>
        <dsp:cNvSpPr/>
      </dsp:nvSpPr>
      <dsp:spPr>
        <a:xfrm>
          <a:off x="0" y="179290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F5D72-C5F6-7945-AF4A-4D0209736117}">
      <dsp:nvSpPr>
        <dsp:cNvPr id="0" name=""/>
        <dsp:cNvSpPr/>
      </dsp:nvSpPr>
      <dsp:spPr>
        <a:xfrm>
          <a:off x="264583" y="1556744"/>
          <a:ext cx="37041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Reproducible</a:t>
          </a:r>
        </a:p>
      </dsp:txBody>
      <dsp:txXfrm>
        <a:off x="287640" y="1579801"/>
        <a:ext cx="3658050" cy="426206"/>
      </dsp:txXfrm>
    </dsp:sp>
    <dsp:sp modelId="{D9F15114-F8F3-E741-8109-2FCDFB69474A}">
      <dsp:nvSpPr>
        <dsp:cNvPr id="0" name=""/>
        <dsp:cNvSpPr/>
      </dsp:nvSpPr>
      <dsp:spPr>
        <a:xfrm>
          <a:off x="0" y="251866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39D6-EE6F-9D47-9DB0-CD83481AF496}">
      <dsp:nvSpPr>
        <dsp:cNvPr id="0" name=""/>
        <dsp:cNvSpPr/>
      </dsp:nvSpPr>
      <dsp:spPr>
        <a:xfrm>
          <a:off x="264583" y="2282504"/>
          <a:ext cx="3704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Batch scheduling + parallelism </a:t>
          </a:r>
        </a:p>
      </dsp:txBody>
      <dsp:txXfrm>
        <a:off x="287640" y="2305561"/>
        <a:ext cx="3658050" cy="426206"/>
      </dsp:txXfrm>
    </dsp:sp>
    <dsp:sp modelId="{CEB6C05D-175A-4F4B-A18B-2E5594D8688E}">
      <dsp:nvSpPr>
        <dsp:cNvPr id="0" name=""/>
        <dsp:cNvSpPr/>
      </dsp:nvSpPr>
      <dsp:spPr>
        <a:xfrm>
          <a:off x="0" y="324442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22376-E948-C846-808D-5DD1C90BA854}">
      <dsp:nvSpPr>
        <dsp:cNvPr id="0" name=""/>
        <dsp:cNvSpPr/>
      </dsp:nvSpPr>
      <dsp:spPr>
        <a:xfrm>
          <a:off x="264583" y="3008264"/>
          <a:ext cx="3704164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Organized I/O</a:t>
          </a:r>
        </a:p>
      </dsp:txBody>
      <dsp:txXfrm>
        <a:off x="287640" y="3031321"/>
        <a:ext cx="3658050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4FF7-B5D8-5E4E-81FD-E65ACE8B0BD9}">
      <dsp:nvSpPr>
        <dsp:cNvPr id="0" name=""/>
        <dsp:cNvSpPr/>
      </dsp:nvSpPr>
      <dsp:spPr>
        <a:xfrm>
          <a:off x="0" y="34138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F7B6F-B9AA-7D46-98E7-C3A2139A36E6}">
      <dsp:nvSpPr>
        <dsp:cNvPr id="0" name=""/>
        <dsp:cNvSpPr/>
      </dsp:nvSpPr>
      <dsp:spPr>
        <a:xfrm>
          <a:off x="264583" y="105224"/>
          <a:ext cx="37041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Fast prototyping</a:t>
          </a:r>
        </a:p>
      </dsp:txBody>
      <dsp:txXfrm>
        <a:off x="287640" y="128281"/>
        <a:ext cx="3658050" cy="426206"/>
      </dsp:txXfrm>
    </dsp:sp>
    <dsp:sp modelId="{AC76294B-D97D-C949-944D-5CF5BCFC9432}">
      <dsp:nvSpPr>
        <dsp:cNvPr id="0" name=""/>
        <dsp:cNvSpPr/>
      </dsp:nvSpPr>
      <dsp:spPr>
        <a:xfrm>
          <a:off x="0" y="106714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BE016-FB8E-B942-880D-A676F38C03E5}">
      <dsp:nvSpPr>
        <dsp:cNvPr id="0" name=""/>
        <dsp:cNvSpPr/>
      </dsp:nvSpPr>
      <dsp:spPr>
        <a:xfrm>
          <a:off x="264583" y="830984"/>
          <a:ext cx="37041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Portable</a:t>
          </a:r>
        </a:p>
      </dsp:txBody>
      <dsp:txXfrm>
        <a:off x="287640" y="854041"/>
        <a:ext cx="3658050" cy="426206"/>
      </dsp:txXfrm>
    </dsp:sp>
    <dsp:sp modelId="{3C6BEAA7-982A-4949-83C9-5E2808B915C7}">
      <dsp:nvSpPr>
        <dsp:cNvPr id="0" name=""/>
        <dsp:cNvSpPr/>
      </dsp:nvSpPr>
      <dsp:spPr>
        <a:xfrm>
          <a:off x="0" y="179290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F5D72-C5F6-7945-AF4A-4D0209736117}">
      <dsp:nvSpPr>
        <dsp:cNvPr id="0" name=""/>
        <dsp:cNvSpPr/>
      </dsp:nvSpPr>
      <dsp:spPr>
        <a:xfrm>
          <a:off x="264583" y="1556744"/>
          <a:ext cx="37041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Reproducible</a:t>
          </a:r>
        </a:p>
      </dsp:txBody>
      <dsp:txXfrm>
        <a:off x="287640" y="1579801"/>
        <a:ext cx="3658050" cy="426206"/>
      </dsp:txXfrm>
    </dsp:sp>
    <dsp:sp modelId="{D9F15114-F8F3-E741-8109-2FCDFB69474A}">
      <dsp:nvSpPr>
        <dsp:cNvPr id="0" name=""/>
        <dsp:cNvSpPr/>
      </dsp:nvSpPr>
      <dsp:spPr>
        <a:xfrm>
          <a:off x="0" y="251866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39D6-EE6F-9D47-9DB0-CD83481AF496}">
      <dsp:nvSpPr>
        <dsp:cNvPr id="0" name=""/>
        <dsp:cNvSpPr/>
      </dsp:nvSpPr>
      <dsp:spPr>
        <a:xfrm>
          <a:off x="264583" y="2282504"/>
          <a:ext cx="3704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Batch scheduling + parallelism </a:t>
          </a:r>
        </a:p>
      </dsp:txBody>
      <dsp:txXfrm>
        <a:off x="287640" y="2305561"/>
        <a:ext cx="3658050" cy="426206"/>
      </dsp:txXfrm>
    </dsp:sp>
    <dsp:sp modelId="{CEB6C05D-175A-4F4B-A18B-2E5594D8688E}">
      <dsp:nvSpPr>
        <dsp:cNvPr id="0" name=""/>
        <dsp:cNvSpPr/>
      </dsp:nvSpPr>
      <dsp:spPr>
        <a:xfrm>
          <a:off x="0" y="324442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22376-E948-C846-808D-5DD1C90BA854}">
      <dsp:nvSpPr>
        <dsp:cNvPr id="0" name=""/>
        <dsp:cNvSpPr/>
      </dsp:nvSpPr>
      <dsp:spPr>
        <a:xfrm>
          <a:off x="264583" y="3008264"/>
          <a:ext cx="3704164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Organized I/O</a:t>
          </a:r>
        </a:p>
      </dsp:txBody>
      <dsp:txXfrm>
        <a:off x="287640" y="3031321"/>
        <a:ext cx="3658050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4FF7-B5D8-5E4E-81FD-E65ACE8B0BD9}">
      <dsp:nvSpPr>
        <dsp:cNvPr id="0" name=""/>
        <dsp:cNvSpPr/>
      </dsp:nvSpPr>
      <dsp:spPr>
        <a:xfrm>
          <a:off x="0" y="34138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F7B6F-B9AA-7D46-98E7-C3A2139A36E6}">
      <dsp:nvSpPr>
        <dsp:cNvPr id="0" name=""/>
        <dsp:cNvSpPr/>
      </dsp:nvSpPr>
      <dsp:spPr>
        <a:xfrm>
          <a:off x="264583" y="105224"/>
          <a:ext cx="370416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Fast prototyping</a:t>
          </a:r>
        </a:p>
      </dsp:txBody>
      <dsp:txXfrm>
        <a:off x="287640" y="128281"/>
        <a:ext cx="3658050" cy="426206"/>
      </dsp:txXfrm>
    </dsp:sp>
    <dsp:sp modelId="{AC76294B-D97D-C949-944D-5CF5BCFC9432}">
      <dsp:nvSpPr>
        <dsp:cNvPr id="0" name=""/>
        <dsp:cNvSpPr/>
      </dsp:nvSpPr>
      <dsp:spPr>
        <a:xfrm>
          <a:off x="0" y="106714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BE016-FB8E-B942-880D-A676F38C03E5}">
      <dsp:nvSpPr>
        <dsp:cNvPr id="0" name=""/>
        <dsp:cNvSpPr/>
      </dsp:nvSpPr>
      <dsp:spPr>
        <a:xfrm>
          <a:off x="264583" y="830984"/>
          <a:ext cx="3704164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Portable</a:t>
          </a:r>
        </a:p>
      </dsp:txBody>
      <dsp:txXfrm>
        <a:off x="287640" y="854041"/>
        <a:ext cx="3658050" cy="426206"/>
      </dsp:txXfrm>
    </dsp:sp>
    <dsp:sp modelId="{3C6BEAA7-982A-4949-83C9-5E2808B915C7}">
      <dsp:nvSpPr>
        <dsp:cNvPr id="0" name=""/>
        <dsp:cNvSpPr/>
      </dsp:nvSpPr>
      <dsp:spPr>
        <a:xfrm>
          <a:off x="0" y="179290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F5D72-C5F6-7945-AF4A-4D0209736117}">
      <dsp:nvSpPr>
        <dsp:cNvPr id="0" name=""/>
        <dsp:cNvSpPr/>
      </dsp:nvSpPr>
      <dsp:spPr>
        <a:xfrm>
          <a:off x="264583" y="1556744"/>
          <a:ext cx="3704164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Reproducible</a:t>
          </a:r>
        </a:p>
      </dsp:txBody>
      <dsp:txXfrm>
        <a:off x="287640" y="1579801"/>
        <a:ext cx="3658050" cy="426206"/>
      </dsp:txXfrm>
    </dsp:sp>
    <dsp:sp modelId="{D9F15114-F8F3-E741-8109-2FCDFB69474A}">
      <dsp:nvSpPr>
        <dsp:cNvPr id="0" name=""/>
        <dsp:cNvSpPr/>
      </dsp:nvSpPr>
      <dsp:spPr>
        <a:xfrm>
          <a:off x="0" y="251866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39D6-EE6F-9D47-9DB0-CD83481AF496}">
      <dsp:nvSpPr>
        <dsp:cNvPr id="0" name=""/>
        <dsp:cNvSpPr/>
      </dsp:nvSpPr>
      <dsp:spPr>
        <a:xfrm>
          <a:off x="264583" y="2282504"/>
          <a:ext cx="3704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Batch scheduling + parallelism </a:t>
          </a:r>
        </a:p>
      </dsp:txBody>
      <dsp:txXfrm>
        <a:off x="287640" y="2305561"/>
        <a:ext cx="3658050" cy="426206"/>
      </dsp:txXfrm>
    </dsp:sp>
    <dsp:sp modelId="{CEB6C05D-175A-4F4B-A18B-2E5594D8688E}">
      <dsp:nvSpPr>
        <dsp:cNvPr id="0" name=""/>
        <dsp:cNvSpPr/>
      </dsp:nvSpPr>
      <dsp:spPr>
        <a:xfrm>
          <a:off x="0" y="3244424"/>
          <a:ext cx="529166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22376-E948-C846-808D-5DD1C90BA854}">
      <dsp:nvSpPr>
        <dsp:cNvPr id="0" name=""/>
        <dsp:cNvSpPr/>
      </dsp:nvSpPr>
      <dsp:spPr>
        <a:xfrm>
          <a:off x="264583" y="3008264"/>
          <a:ext cx="3704164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009" tIns="0" rIns="1400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Organized I/O</a:t>
          </a:r>
        </a:p>
      </dsp:txBody>
      <dsp:txXfrm>
        <a:off x="287640" y="3031321"/>
        <a:ext cx="3658050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99E58-CEDF-4A7B-9029-FBF3EC88F2AE}">
      <dsp:nvSpPr>
        <dsp:cNvPr id="0" name=""/>
        <dsp:cNvSpPr/>
      </dsp:nvSpPr>
      <dsp:spPr>
        <a:xfrm>
          <a:off x="851763" y="478744"/>
          <a:ext cx="915468" cy="91546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094D7-C148-4961-A9C1-A9922ACF03C3}">
      <dsp:nvSpPr>
        <dsp:cNvPr id="0" name=""/>
        <dsp:cNvSpPr/>
      </dsp:nvSpPr>
      <dsp:spPr>
        <a:xfrm>
          <a:off x="1685" y="1533332"/>
          <a:ext cx="2615625" cy="13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Nearly 200 pre-built analysis pipelines, by subject: </a:t>
          </a:r>
          <a:r>
            <a:rPr lang="en-US" sz="2400" kern="1200" dirty="0">
              <a:hlinkClick xmlns:r="http://schemas.openxmlformats.org/officeDocument/2006/relationships" r:id="rId2"/>
            </a:rPr>
            <a:t>https://nf-co.re</a:t>
          </a:r>
          <a:endParaRPr lang="en-US" sz="2400" kern="1200" dirty="0"/>
        </a:p>
      </dsp:txBody>
      <dsp:txXfrm>
        <a:off x="1685" y="1533332"/>
        <a:ext cx="2615625" cy="1348681"/>
      </dsp:txXfrm>
    </dsp:sp>
    <dsp:sp modelId="{6792B711-283D-48CE-9549-141472AC88F3}">
      <dsp:nvSpPr>
        <dsp:cNvPr id="0" name=""/>
        <dsp:cNvSpPr/>
      </dsp:nvSpPr>
      <dsp:spPr>
        <a:xfrm>
          <a:off x="1685" y="2946720"/>
          <a:ext cx="2615625" cy="7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1C46E-EA0C-4F60-AC5A-56404AD3C934}">
      <dsp:nvSpPr>
        <dsp:cNvPr id="0" name=""/>
        <dsp:cNvSpPr/>
      </dsp:nvSpPr>
      <dsp:spPr>
        <a:xfrm>
          <a:off x="3925122" y="478744"/>
          <a:ext cx="915468" cy="9154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E5026-6B65-4D3E-B996-62155D749C2C}">
      <dsp:nvSpPr>
        <dsp:cNvPr id="0" name=""/>
        <dsp:cNvSpPr/>
      </dsp:nvSpPr>
      <dsp:spPr>
        <a:xfrm>
          <a:off x="3075044" y="1533332"/>
          <a:ext cx="2615625" cy="13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Easy custom pipeline setup</a:t>
          </a:r>
        </a:p>
      </dsp:txBody>
      <dsp:txXfrm>
        <a:off x="3075044" y="1533332"/>
        <a:ext cx="2615625" cy="1348681"/>
      </dsp:txXfrm>
    </dsp:sp>
    <dsp:sp modelId="{C4BB7136-213F-4CA3-B9F0-1CF86725E6EB}">
      <dsp:nvSpPr>
        <dsp:cNvPr id="0" name=""/>
        <dsp:cNvSpPr/>
      </dsp:nvSpPr>
      <dsp:spPr>
        <a:xfrm>
          <a:off x="3075044" y="2946720"/>
          <a:ext cx="2615625" cy="7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Clear definition of step-by-step </a:t>
          </a:r>
          <a:r>
            <a:rPr lang="en-US" sz="1800" b="1" kern="1200" dirty="0"/>
            <a:t>input</a:t>
          </a:r>
          <a:r>
            <a:rPr lang="en-US" sz="1800" kern="1200" dirty="0"/>
            <a:t>, </a:t>
          </a:r>
          <a:r>
            <a:rPr lang="en-US" sz="1800" b="1" kern="1200" dirty="0"/>
            <a:t>output</a:t>
          </a:r>
          <a:r>
            <a:rPr lang="en-US" sz="1800" kern="1200" dirty="0"/>
            <a:t>, and </a:t>
          </a:r>
          <a:r>
            <a:rPr lang="en-US" sz="1800" b="1" kern="1200" dirty="0"/>
            <a:t>command</a:t>
          </a:r>
          <a:r>
            <a:rPr lang="en-US" sz="1800" kern="1200" dirty="0"/>
            <a:t>.</a:t>
          </a:r>
        </a:p>
      </dsp:txBody>
      <dsp:txXfrm>
        <a:off x="3075044" y="2946720"/>
        <a:ext cx="2615625" cy="767340"/>
      </dsp:txXfrm>
    </dsp:sp>
    <dsp:sp modelId="{DCEF942A-3794-4CAC-8476-564123C43235}">
      <dsp:nvSpPr>
        <dsp:cNvPr id="0" name=""/>
        <dsp:cNvSpPr/>
      </dsp:nvSpPr>
      <dsp:spPr>
        <a:xfrm>
          <a:off x="6998482" y="478744"/>
          <a:ext cx="915468" cy="91546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53445-CE50-4D71-8891-30999186BED7}">
      <dsp:nvSpPr>
        <dsp:cNvPr id="0" name=""/>
        <dsp:cNvSpPr/>
      </dsp:nvSpPr>
      <dsp:spPr>
        <a:xfrm>
          <a:off x="6148404" y="1533332"/>
          <a:ext cx="2615625" cy="13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Simple configuration of resources</a:t>
          </a:r>
        </a:p>
      </dsp:txBody>
      <dsp:txXfrm>
        <a:off x="6148404" y="1533332"/>
        <a:ext cx="2615625" cy="1348681"/>
      </dsp:txXfrm>
    </dsp:sp>
    <dsp:sp modelId="{F7C15E6C-A5D8-4E18-8293-2765ED1064AA}">
      <dsp:nvSpPr>
        <dsp:cNvPr id="0" name=""/>
        <dsp:cNvSpPr/>
      </dsp:nvSpPr>
      <dsp:spPr>
        <a:xfrm>
          <a:off x="6148404" y="2946720"/>
          <a:ext cx="2615625" cy="7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CB012-0433-4A01-9C42-D464B77D1055}">
      <dsp:nvSpPr>
        <dsp:cNvPr id="0" name=""/>
        <dsp:cNvSpPr/>
      </dsp:nvSpPr>
      <dsp:spPr>
        <a:xfrm>
          <a:off x="10071841" y="478744"/>
          <a:ext cx="915468" cy="91546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8FA53-F57E-46EA-BCF4-A509248DCBE3}">
      <dsp:nvSpPr>
        <dsp:cNvPr id="0" name=""/>
        <dsp:cNvSpPr/>
      </dsp:nvSpPr>
      <dsp:spPr>
        <a:xfrm>
          <a:off x="9221763" y="1533332"/>
          <a:ext cx="2615625" cy="13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Containerized software = pre-built software environments</a:t>
          </a:r>
        </a:p>
      </dsp:txBody>
      <dsp:txXfrm>
        <a:off x="9221763" y="1533332"/>
        <a:ext cx="2615625" cy="1348681"/>
      </dsp:txXfrm>
    </dsp:sp>
    <dsp:sp modelId="{E0FEF87F-CDF8-41A0-89CA-C4A555D3E400}">
      <dsp:nvSpPr>
        <dsp:cNvPr id="0" name=""/>
        <dsp:cNvSpPr/>
      </dsp:nvSpPr>
      <dsp:spPr>
        <a:xfrm>
          <a:off x="9221763" y="2946720"/>
          <a:ext cx="2615625" cy="7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E9DE7-A49C-524D-95A9-0F5C35A7E6EA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479FF595-F94A-B540-9393-EFEA5E3DC9CA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06FCC-6AB6-AB4A-90C7-6DE9FAF22E94}">
      <dsp:nvSpPr>
        <dsp:cNvPr id="0" name=""/>
        <dsp:cNvSpPr/>
      </dsp:nvSpPr>
      <dsp:spPr>
        <a:xfrm>
          <a:off x="525780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999509" y="173532"/>
              </a:lnTo>
              <a:lnTo>
                <a:pt x="3999509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AD9B-E9EC-D04F-B15A-00ED5B7199F8}">
      <dsp:nvSpPr>
        <dsp:cNvPr id="0" name=""/>
        <dsp:cNvSpPr/>
      </dsp:nvSpPr>
      <dsp:spPr>
        <a:xfrm>
          <a:off x="6596478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AECF-FD21-F94D-841A-A9A70310C961}">
      <dsp:nvSpPr>
        <dsp:cNvPr id="0" name=""/>
        <dsp:cNvSpPr/>
      </dsp:nvSpPr>
      <dsp:spPr>
        <a:xfrm>
          <a:off x="6596478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BC62-885D-8043-901A-2CA8285C9F63}">
      <dsp:nvSpPr>
        <dsp:cNvPr id="0" name=""/>
        <dsp:cNvSpPr/>
      </dsp:nvSpPr>
      <dsp:spPr>
        <a:xfrm>
          <a:off x="5257800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999754" y="173532"/>
              </a:lnTo>
              <a:lnTo>
                <a:pt x="1999754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30C4-9800-2F43-B085-BA22822DA3DF}">
      <dsp:nvSpPr>
        <dsp:cNvPr id="0" name=""/>
        <dsp:cNvSpPr/>
      </dsp:nvSpPr>
      <dsp:spPr>
        <a:xfrm>
          <a:off x="5212079" y="82872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F807-615C-3742-BC5A-090DCE16BABC}">
      <dsp:nvSpPr>
        <dsp:cNvPr id="0" name=""/>
        <dsp:cNvSpPr/>
      </dsp:nvSpPr>
      <dsp:spPr>
        <a:xfrm>
          <a:off x="2596969" y="2002136"/>
          <a:ext cx="247903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247903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B553-BD39-A444-A0D5-0C3949B43742}">
      <dsp:nvSpPr>
        <dsp:cNvPr id="0" name=""/>
        <dsp:cNvSpPr/>
      </dsp:nvSpPr>
      <dsp:spPr>
        <a:xfrm>
          <a:off x="2596969" y="200213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9ED7-6FF6-DB4F-9139-5D86D3DD6027}">
      <dsp:nvSpPr>
        <dsp:cNvPr id="0" name=""/>
        <dsp:cNvSpPr/>
      </dsp:nvSpPr>
      <dsp:spPr>
        <a:xfrm>
          <a:off x="3258045" y="828726"/>
          <a:ext cx="1999754" cy="34706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56B8-8D34-734A-BF65-05D7D32553E5}">
      <dsp:nvSpPr>
        <dsp:cNvPr id="0" name=""/>
        <dsp:cNvSpPr/>
      </dsp:nvSpPr>
      <dsp:spPr>
        <a:xfrm>
          <a:off x="1258290" y="828726"/>
          <a:ext cx="3999509" cy="34706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AF1C-FC16-CF47-BED5-0908E8438DD3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 </a:t>
          </a:r>
          <a:r>
            <a:rPr lang="en-US" sz="1500" kern="1200" dirty="0" err="1"/>
            <a:t>Nextflow</a:t>
          </a:r>
          <a:r>
            <a:rPr lang="en-US" sz="1500" kern="1200" dirty="0"/>
            <a:t> Directory</a:t>
          </a:r>
        </a:p>
      </dsp:txBody>
      <dsp:txXfrm>
        <a:off x="4431455" y="2381"/>
        <a:ext cx="1652689" cy="826344"/>
      </dsp:txXfrm>
    </dsp:sp>
    <dsp:sp modelId="{9F7D3C98-FD14-6445-921A-6CE82D6D3BD0}">
      <dsp:nvSpPr>
        <dsp:cNvPr id="0" name=""/>
        <dsp:cNvSpPr/>
      </dsp:nvSpPr>
      <dsp:spPr>
        <a:xfrm>
          <a:off x="43194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nextflow_process.nf</a:t>
          </a:r>
          <a:endParaRPr lang="en-US" sz="1500" kern="1200" dirty="0"/>
        </a:p>
      </dsp:txBody>
      <dsp:txXfrm>
        <a:off x="431945" y="1175791"/>
        <a:ext cx="1652689" cy="826344"/>
      </dsp:txXfrm>
    </dsp:sp>
    <dsp:sp modelId="{16B3F80A-4EA4-D644-BB7E-8B43936A2796}">
      <dsp:nvSpPr>
        <dsp:cNvPr id="0" name=""/>
        <dsp:cNvSpPr/>
      </dsp:nvSpPr>
      <dsp:spPr>
        <a:xfrm>
          <a:off x="243170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containers</a:t>
          </a:r>
        </a:p>
      </dsp:txBody>
      <dsp:txXfrm>
        <a:off x="2431700" y="1175791"/>
        <a:ext cx="1652689" cy="826344"/>
      </dsp:txXfrm>
    </dsp:sp>
    <dsp:sp modelId="{EE8CE857-C7AF-2C44-9C72-01E0B969A45C}">
      <dsp:nvSpPr>
        <dsp:cNvPr id="0" name=""/>
        <dsp:cNvSpPr/>
      </dsp:nvSpPr>
      <dsp:spPr>
        <a:xfrm>
          <a:off x="284487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mycontainer.sif</a:t>
          </a:r>
          <a:endParaRPr lang="en-US" sz="1500" kern="1200" dirty="0"/>
        </a:p>
      </dsp:txBody>
      <dsp:txXfrm>
        <a:off x="2844872" y="2349201"/>
        <a:ext cx="1652689" cy="826344"/>
      </dsp:txXfrm>
    </dsp:sp>
    <dsp:sp modelId="{726CF0A3-1F9A-2F45-BFE8-529F23F72CB1}">
      <dsp:nvSpPr>
        <dsp:cNvPr id="0" name=""/>
        <dsp:cNvSpPr/>
      </dsp:nvSpPr>
      <dsp:spPr>
        <a:xfrm>
          <a:off x="284487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anothercontainer.sif</a:t>
          </a:r>
          <a:endParaRPr lang="en-US" sz="1500" kern="1200" dirty="0"/>
        </a:p>
      </dsp:txBody>
      <dsp:txXfrm>
        <a:off x="2844872" y="3522611"/>
        <a:ext cx="1652689" cy="826344"/>
      </dsp:txXfrm>
    </dsp:sp>
    <dsp:sp modelId="{C9E2643E-76D9-2245-8A81-876D976B0982}">
      <dsp:nvSpPr>
        <dsp:cNvPr id="0" name=""/>
        <dsp:cNvSpPr/>
      </dsp:nvSpPr>
      <dsp:spPr>
        <a:xfrm>
          <a:off x="4431455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nextflow.config</a:t>
          </a:r>
          <a:endParaRPr lang="en-US" sz="1500" kern="1200" dirty="0"/>
        </a:p>
      </dsp:txBody>
      <dsp:txXfrm>
        <a:off x="4431455" y="1175791"/>
        <a:ext cx="1652689" cy="826344"/>
      </dsp:txXfrm>
    </dsp:sp>
    <dsp:sp modelId="{AE2EEDB9-1E0D-894C-91C1-4E340FD9CB34}">
      <dsp:nvSpPr>
        <dsp:cNvPr id="0" name=""/>
        <dsp:cNvSpPr/>
      </dsp:nvSpPr>
      <dsp:spPr>
        <a:xfrm>
          <a:off x="6431209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bin</a:t>
          </a:r>
        </a:p>
      </dsp:txBody>
      <dsp:txXfrm>
        <a:off x="6431209" y="1175791"/>
        <a:ext cx="1652689" cy="826344"/>
      </dsp:txXfrm>
    </dsp:sp>
    <dsp:sp modelId="{407BB72B-DA99-4A40-94B3-B440F86F6BBC}">
      <dsp:nvSpPr>
        <dsp:cNvPr id="0" name=""/>
        <dsp:cNvSpPr/>
      </dsp:nvSpPr>
      <dsp:spPr>
        <a:xfrm>
          <a:off x="6844382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MyPythonScript.py</a:t>
          </a:r>
          <a:endParaRPr lang="en-US" sz="1500" kern="1200" dirty="0"/>
        </a:p>
      </dsp:txBody>
      <dsp:txXfrm>
        <a:off x="6844382" y="2349201"/>
        <a:ext cx="1652689" cy="826344"/>
      </dsp:txXfrm>
    </dsp:sp>
    <dsp:sp modelId="{4145844A-554F-7C4D-996E-5B4A86478B0C}">
      <dsp:nvSpPr>
        <dsp:cNvPr id="0" name=""/>
        <dsp:cNvSpPr/>
      </dsp:nvSpPr>
      <dsp:spPr>
        <a:xfrm>
          <a:off x="6844382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MyRScript.r</a:t>
          </a:r>
          <a:endParaRPr lang="en-US" sz="1500" kern="1200" dirty="0"/>
        </a:p>
      </dsp:txBody>
      <dsp:txXfrm>
        <a:off x="6844382" y="3522611"/>
        <a:ext cx="1652689" cy="826344"/>
      </dsp:txXfrm>
    </dsp:sp>
    <dsp:sp modelId="{83F57D61-1D6E-D14E-95D6-3892743DBA3C}">
      <dsp:nvSpPr>
        <dsp:cNvPr id="0" name=""/>
        <dsp:cNvSpPr/>
      </dsp:nvSpPr>
      <dsp:spPr>
        <a:xfrm>
          <a:off x="8430964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8430964" y="1175791"/>
        <a:ext cx="1652689" cy="82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E1F0-99B7-F643-857B-DA528666B10D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6A8F-45F1-234C-A8A3-CF88E9C0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business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D0F8C-74DA-C287-FA62-2D4E6B6E7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6CE05-D134-34B5-EDCF-B7987D369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ED20C-D6F8-18E3-56E1-97053B34B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C3DBE-4C26-3445-1A03-AB36C2322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479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27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06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all your files organized, its as easy as saying ‘</a:t>
            </a:r>
            <a:r>
              <a:rPr lang="en-US" dirty="0" err="1"/>
              <a:t>nextflow</a:t>
            </a:r>
            <a:r>
              <a:rPr lang="en-US" dirty="0"/>
              <a:t> run this process file’</a:t>
            </a:r>
          </a:p>
          <a:p>
            <a:r>
              <a:rPr lang="en-US" dirty="0"/>
              <a:t>The ‘</a:t>
            </a:r>
            <a:r>
              <a:rPr lang="en-US" dirty="0" err="1"/>
              <a:t>nextflow</a:t>
            </a:r>
            <a:r>
              <a:rPr lang="en-US" dirty="0"/>
              <a:t>’ command is the location of the executable file</a:t>
            </a:r>
          </a:p>
          <a:p>
            <a:r>
              <a:rPr lang="en-US" dirty="0"/>
              <a:t>Here is also an example of me changing a parameter in the command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37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25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29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2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806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only have one set of files running</a:t>
            </a:r>
          </a:p>
          <a:p>
            <a:r>
              <a:rPr lang="en-US" dirty="0"/>
              <a:t>This tells us a few important things:</a:t>
            </a:r>
          </a:p>
          <a:p>
            <a:r>
              <a:rPr lang="en-US" dirty="0"/>
              <a:t>	where the work directory is (the majority of the I/O happens here)</a:t>
            </a:r>
          </a:p>
          <a:p>
            <a:r>
              <a:rPr lang="en-US" dirty="0"/>
              <a:t>	what process is occurring</a:t>
            </a:r>
          </a:p>
          <a:p>
            <a:r>
              <a:rPr lang="en-US" dirty="0"/>
              <a:t>	what file it is running</a:t>
            </a:r>
          </a:p>
          <a:p>
            <a:r>
              <a:rPr lang="en-US" dirty="0"/>
              <a:t>	how much it has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685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it looks like when its done running.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605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96909-E1FD-5623-A468-5ED10530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B2B71-689D-3F79-1AC4-FA58E8141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69BC1-C9FF-6276-AC4D-67AF874AC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7378B-E195-B071-FDD4-F6CFED6B3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655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35D5C-D654-ADAA-B2F2-6788B965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A7903-0C93-B71A-029F-4ECDD8A6E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7E80F-ADF5-6444-3096-AB9DDF752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F1A6D-D30C-8302-47CE-30A718941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75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F22A-B293-A0D8-6217-ACC3A366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8092B-62A7-BA1F-86B1-2AA3772DC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C4869-EFB8-E0A9-B5FD-CF9099F4E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B4F69-8C8B-178B-2B1A-9C2227C73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4941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D4AD0-9879-C7A0-BBE8-01B4CB72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DEA6E-57EE-BCC7-6036-0B0D486FE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C37FA-29DE-6C63-5057-7C411347E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5E718-EBD6-EBE7-7474-F5871FB87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786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4FF5-978C-2612-9514-CDD90328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C34E6-AB64-96E1-56CD-7B2B4918E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635B3-DBBC-F850-BCB8-F99DD0938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27A9B-DFDA-32D2-2787-F853BF1DC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6089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6E87-B391-DD03-4AFD-A6A13B06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9B508-746E-A389-4B3B-2EBDCF4F9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DC7D6-16F0-9EA2-86DD-57D9590B8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8A53C-0756-8F7C-9594-2547150A2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237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has a 4-day training workshop that was recorded and uploaded to YouTube</a:t>
            </a:r>
          </a:p>
          <a:p>
            <a:r>
              <a:rPr lang="en-US" dirty="0" err="1"/>
              <a:t>Nextflow</a:t>
            </a:r>
            <a:r>
              <a:rPr lang="en-US" dirty="0"/>
              <a:t> also has a helpful online manual</a:t>
            </a:r>
          </a:p>
          <a:p>
            <a:r>
              <a:rPr lang="en-US" dirty="0"/>
              <a:t>Lastly, if you want some examples of complete </a:t>
            </a:r>
            <a:r>
              <a:rPr lang="en-US" dirty="0" err="1"/>
              <a:t>nextflow</a:t>
            </a:r>
            <a:r>
              <a:rPr lang="en-US" dirty="0"/>
              <a:t> process files, along with an example configuration file and info for </a:t>
            </a:r>
            <a:r>
              <a:rPr lang="en-US" dirty="0" err="1"/>
              <a:t>containrs</a:t>
            </a:r>
            <a:r>
              <a:rPr lang="en-US" dirty="0"/>
              <a:t>, go to my GitHub repo.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data </a:t>
            </a:r>
            <a:r>
              <a:rPr lang="en-US" dirty="0" err="1"/>
              <a:t>thorugh</a:t>
            </a:r>
            <a:r>
              <a:rPr lang="en-US" dirty="0"/>
              <a:t> a channel, give it to a task that manipulates the data in some way.</a:t>
            </a:r>
          </a:p>
          <a:p>
            <a:r>
              <a:rPr lang="en-US" dirty="0"/>
              <a:t>So we can give data x to task 1. task 1 does something to the data, and outputs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29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container is an virtualized computer within a computer: its really an inception moment.</a:t>
            </a:r>
          </a:p>
          <a:p>
            <a:r>
              <a:rPr lang="en-US" dirty="0"/>
              <a:t>It’s a great way to store version-controlled software that is useable across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0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configuration file acts like a manager over </a:t>
            </a:r>
            <a:r>
              <a:rPr lang="en-US" dirty="0" err="1"/>
              <a:t>nextflow</a:t>
            </a:r>
            <a:r>
              <a:rPr lang="en-US" dirty="0"/>
              <a:t>: it asks your process file what it wants to do and with what </a:t>
            </a:r>
            <a:r>
              <a:rPr lang="en-US" dirty="0" err="1"/>
              <a:t>contaienrs</a:t>
            </a:r>
            <a:r>
              <a:rPr lang="en-US" dirty="0"/>
              <a:t> and then goes to the computer and says ‘hey I need you to do this stuff with this much memory and with these containers’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2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important thing about channels is that they are the backbone of processes – they designate the steps of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5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how in the file path, I use double quotes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72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how in the file path, I use double quotes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6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 set a reference genome. </a:t>
            </a:r>
          </a:p>
          <a:p>
            <a:r>
              <a:rPr lang="en-US" dirty="0"/>
              <a:t>See that I am using single quotes here instead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3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changed when I run </a:t>
            </a:r>
            <a:r>
              <a:rPr lang="en-US" dirty="0" err="1"/>
              <a:t>nextflow</a:t>
            </a:r>
            <a:r>
              <a:rPr lang="en-US" dirty="0"/>
              <a:t> from the command line</a:t>
            </a:r>
          </a:p>
          <a:p>
            <a:r>
              <a:rPr lang="en-US" dirty="0"/>
              <a:t>Why this is useful will become more apparent when I show you channels and configuration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85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changed when I run </a:t>
            </a:r>
            <a:r>
              <a:rPr lang="en-US" dirty="0" err="1"/>
              <a:t>nextflow</a:t>
            </a:r>
            <a:r>
              <a:rPr lang="en-US" dirty="0"/>
              <a:t> from the command line</a:t>
            </a:r>
          </a:p>
          <a:p>
            <a:r>
              <a:rPr lang="en-US" dirty="0"/>
              <a:t>Why this is useful will become more apparent when I show you channels and configuration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54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looking at channels, channels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our data,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9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parameters can become channels, but channels CANNOT become parameters</a:t>
            </a:r>
          </a:p>
          <a:p>
            <a:endParaRPr lang="en-US" dirty="0"/>
          </a:p>
          <a:p>
            <a:r>
              <a:rPr lang="en-US" dirty="0"/>
              <a:t>*maybe add in a graphic with a circle with a line over it?*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2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we import data in a channel, which gets passed onto the input of process 1. </a:t>
            </a:r>
          </a:p>
          <a:p>
            <a:r>
              <a:rPr lang="en-US" dirty="0"/>
              <a:t>Something happens to that data, and it gets pushed into an output channel</a:t>
            </a:r>
          </a:p>
          <a:p>
            <a:r>
              <a:rPr lang="en-US" dirty="0"/>
              <a:t>That output channel then gets passed onto the input of the next process, and so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1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is a value channel. It is one single value that can be read multiple times without consuming its content.</a:t>
            </a:r>
          </a:p>
          <a:p>
            <a:r>
              <a:rPr lang="en-US" dirty="0"/>
              <a:t>I haven’t used this much, so I’m not going to speak much more on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7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type is a queue channel.</a:t>
            </a:r>
          </a:p>
          <a:p>
            <a:r>
              <a:rPr lang="en-US" dirty="0"/>
              <a:t>This is the main channel type</a:t>
            </a:r>
          </a:p>
          <a:p>
            <a:r>
              <a:rPr lang="en-US" dirty="0"/>
              <a:t>It connects the output of one process to the input of another – why it is called a ‘queue’</a:t>
            </a:r>
          </a:p>
          <a:p>
            <a:r>
              <a:rPr lang="en-US" dirty="0"/>
              <a:t>Can only be used once – its value is ‘consumed’ after that</a:t>
            </a:r>
          </a:p>
          <a:p>
            <a:r>
              <a:rPr lang="en-US" dirty="0"/>
              <a:t>	Note: you can break up channels into parts if you need to use the data more that once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2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05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6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mean look how easy it is to run in the end: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have operators, much like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7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you can see that the operator we are using is to create a File Pair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69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putting this in use, we can import a file from a specified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here, I’m giving the absolute path to a file named </a:t>
            </a:r>
            <a:r>
              <a:rPr lang="en-US" dirty="0" err="1"/>
              <a:t>myfile.txt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31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import file pairs</a:t>
            </a:r>
          </a:p>
          <a:p>
            <a:r>
              <a:rPr lang="en-US" dirty="0"/>
              <a:t>The tuple structure is important, and will become more apparent when we specify our input within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1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I’m doing two things. </a:t>
            </a:r>
          </a:p>
          <a:p>
            <a:r>
              <a:rPr lang="en-US" dirty="0"/>
              <a:t>I’m first using a wildcard, which says that everything after the asterisk has to be exactly the same, but everything before it can be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5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everything after it should be the ‘common identifier for those files</a:t>
            </a:r>
          </a:p>
          <a:p>
            <a:r>
              <a:rPr lang="en-US" dirty="0"/>
              <a:t>The tuple structure is important, and will become more apparent when we specify our input within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14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can be done for any file – you can create a sample ID and group them based off of identifiers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can be done for any file – you can create a sample ID and group them based off of identifiers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2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the tuple looks like when </a:t>
            </a:r>
            <a:r>
              <a:rPr lang="en-US" dirty="0" err="1"/>
              <a:t>Nextflow</a:t>
            </a:r>
            <a:r>
              <a:rPr lang="en-US" dirty="0"/>
              <a:t> reads it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62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9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7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75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Processes are the building blocks of </a:t>
            </a:r>
            <a:r>
              <a:rPr lang="en-US" dirty="0" err="1"/>
              <a:t>nextflow</a:t>
            </a:r>
            <a:r>
              <a:rPr lang="en-US" dirty="0"/>
              <a:t> and are what define the tasks and what is being run</a:t>
            </a:r>
          </a:p>
          <a:p>
            <a:r>
              <a:rPr lang="en-US" dirty="0"/>
              <a:t>So now that we have imported our data into a channel, we now need to pass that onto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8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410F7-454E-B983-1A31-19108C4F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9B7B7-01C5-2114-1ED2-46841D28B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D43AC-FE8D-8A95-6F99-51EC55766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 workflow, there might be 3 steps in a common bioinformatics workflow, where each step is defined like this.</a:t>
            </a:r>
          </a:p>
          <a:p>
            <a:r>
              <a:rPr lang="en-US" dirty="0"/>
              <a:t>However, we now have a problem: what order do these steps go in, and where do I pass my input data to?</a:t>
            </a:r>
          </a:p>
          <a:p>
            <a:r>
              <a:rPr lang="en-US" dirty="0"/>
              <a:t>This might seem obvious to you, but you need to define this for a </a:t>
            </a:r>
            <a:r>
              <a:rPr lang="en-US" dirty="0" err="1"/>
              <a:t>Nextflow</a:t>
            </a:r>
            <a:r>
              <a:rPr lang="en-US" dirty="0"/>
              <a:t> pipeline to run smoothly. This 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E91DB-96FA-FFF5-67E9-96C7CDA5D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93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449A-5473-2613-68B4-CCC64B10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01503-A4D2-6369-14D8-BC1F3E245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39AB7-E384-41D2-77E5-6CCA9541B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 workflow, there might be 3 steps in a common bioinformatics workflow, where each step is defined like this.</a:t>
            </a:r>
          </a:p>
          <a:p>
            <a:r>
              <a:rPr lang="en-US" dirty="0"/>
              <a:t>However, we now have a problem: what order do these steps go in, and where do I pass my input data to?</a:t>
            </a:r>
          </a:p>
          <a:p>
            <a:r>
              <a:rPr lang="en-US" dirty="0"/>
              <a:t>This might seem obvious to you, but you need to define this for a </a:t>
            </a:r>
            <a:r>
              <a:rPr lang="en-US" dirty="0" err="1"/>
              <a:t>Nextflow</a:t>
            </a:r>
            <a:r>
              <a:rPr lang="en-US" dirty="0"/>
              <a:t> pipeline to run smoothly. This 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FB30B-CB62-27D1-8639-2324FEE7D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68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is different from importing data – importing data is giving your files to </a:t>
            </a:r>
            <a:r>
              <a:rPr lang="en-US" dirty="0" err="1"/>
              <a:t>nextflow</a:t>
            </a:r>
            <a:r>
              <a:rPr lang="en-US" dirty="0"/>
              <a:t> to begin with.</a:t>
            </a:r>
          </a:p>
          <a:p>
            <a:r>
              <a:rPr lang="en-US" dirty="0"/>
              <a:t>Inputting data is the data that you push into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79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taking a look at input:</a:t>
            </a:r>
          </a:p>
          <a:p>
            <a:r>
              <a:rPr lang="en-US" dirty="0"/>
              <a:t>The role of your input is to take data from a channel and give it to the process it is within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FEA5-DDFB-675B-2D31-B92D4EB7F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635E6-226F-33D1-CC09-93A30EB12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6FC1C-1E90-C90A-DBDC-08A6E9C98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1A858-45C4-8923-3202-F430E522E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56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DD3F-6194-9FD5-4DDC-7F33207E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1B635-B15B-B610-0F2A-F760E0786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A1EBF-F629-4417-C967-FF5015538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Output called here is directly tied to the way that output is described in the script section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1DA88-FB77-1C1B-EF93-C742FDB06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0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many ways that you can input data, here are all the different types of data you can input into a process</a:t>
            </a:r>
          </a:p>
          <a:p>
            <a:r>
              <a:rPr lang="en-US" dirty="0"/>
              <a:t>These are the two that I find most common to use</a:t>
            </a:r>
          </a:p>
          <a:p>
            <a:r>
              <a:rPr lang="en-US" dirty="0"/>
              <a:t>We will discuss most in depth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34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input types.</a:t>
            </a:r>
          </a:p>
          <a:p>
            <a:r>
              <a:rPr lang="en-US" dirty="0"/>
              <a:t>You can have an input of generic values</a:t>
            </a:r>
          </a:p>
          <a:p>
            <a:r>
              <a:rPr lang="en-US" dirty="0"/>
              <a:t>So here, we have created a channel called ‘num’ that contains 3 values: the numbers 1, 2, and 3</a:t>
            </a:r>
          </a:p>
          <a:p>
            <a:r>
              <a:rPr lang="en-US" dirty="0" err="1"/>
              <a:t>Nextflow</a:t>
            </a:r>
            <a:r>
              <a:rPr lang="en-US" dirty="0"/>
              <a:t> reads in that data as ‘</a:t>
            </a:r>
            <a:r>
              <a:rPr lang="en-US" dirty="0" err="1"/>
              <a:t>val</a:t>
            </a:r>
            <a:r>
              <a:rPr lang="en-US" dirty="0"/>
              <a:t> x from num’</a:t>
            </a:r>
          </a:p>
          <a:p>
            <a:r>
              <a:rPr lang="en-US" dirty="0"/>
              <a:t>This syntax is an important part of importing and exporting data, as it specifies the type of data and what you are calling it. The </a:t>
            </a:r>
            <a:r>
              <a:rPr lang="en-US" dirty="0" err="1"/>
              <a:t>sytax</a:t>
            </a:r>
            <a:r>
              <a:rPr lang="en-US" dirty="0"/>
              <a:t> can be broken down like such: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53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5405-1D33-C118-6D67-DB9B80570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6A602-6F56-1DD3-F376-DBDC0A8E7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C59B9-676C-0F97-6D19-ACF09B04A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input types.</a:t>
            </a:r>
          </a:p>
          <a:p>
            <a:r>
              <a:rPr lang="en-US" dirty="0"/>
              <a:t>You can have an input of generic values</a:t>
            </a:r>
          </a:p>
          <a:p>
            <a:r>
              <a:rPr lang="en-US" dirty="0"/>
              <a:t>So here, we have created a channel called ‘num’ that contains 3 values: the numbers 1, 2, and 3</a:t>
            </a:r>
          </a:p>
          <a:p>
            <a:r>
              <a:rPr lang="en-US" dirty="0" err="1"/>
              <a:t>Nextflow</a:t>
            </a:r>
            <a:r>
              <a:rPr lang="en-US" dirty="0"/>
              <a:t> reads in that data as ‘</a:t>
            </a:r>
            <a:r>
              <a:rPr lang="en-US" dirty="0" err="1"/>
              <a:t>val</a:t>
            </a:r>
            <a:r>
              <a:rPr lang="en-US" dirty="0"/>
              <a:t> x from num’</a:t>
            </a:r>
          </a:p>
          <a:p>
            <a:r>
              <a:rPr lang="en-US" dirty="0"/>
              <a:t>This syntax is an important part of importing and exporting data, as it specifies the type of data and what you are calling it. The </a:t>
            </a:r>
            <a:r>
              <a:rPr lang="en-US" dirty="0" err="1"/>
              <a:t>sytax</a:t>
            </a:r>
            <a:r>
              <a:rPr lang="en-US" dirty="0"/>
              <a:t> can be broken down like such: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D1F0A-77D3-69D1-5ECD-4D903AD9C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0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E916-314D-A2F4-9F44-3CD3F2E6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29A3A-90FA-5F2F-137C-CE334EEAB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68A54-8B21-9D8A-0215-3A0FB53A9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input types.</a:t>
            </a:r>
          </a:p>
          <a:p>
            <a:r>
              <a:rPr lang="en-US" dirty="0"/>
              <a:t>You can have an input of generic values</a:t>
            </a:r>
          </a:p>
          <a:p>
            <a:r>
              <a:rPr lang="en-US" dirty="0"/>
              <a:t>So here, we have created a channel called ‘num’ that contains 3 values: the numbers 1, 2, and 3</a:t>
            </a:r>
          </a:p>
          <a:p>
            <a:r>
              <a:rPr lang="en-US" dirty="0" err="1"/>
              <a:t>Nextflow</a:t>
            </a:r>
            <a:r>
              <a:rPr lang="en-US" dirty="0"/>
              <a:t> reads in that data as ‘</a:t>
            </a:r>
            <a:r>
              <a:rPr lang="en-US" dirty="0" err="1"/>
              <a:t>val</a:t>
            </a:r>
            <a:r>
              <a:rPr lang="en-US" dirty="0"/>
              <a:t> x from num’</a:t>
            </a:r>
          </a:p>
          <a:p>
            <a:r>
              <a:rPr lang="en-US" dirty="0"/>
              <a:t>This syntax is an important part of importing and exporting data, as it specifies the type of data and what you are calling it. The </a:t>
            </a:r>
            <a:r>
              <a:rPr lang="en-US" dirty="0" err="1"/>
              <a:t>sytax</a:t>
            </a:r>
            <a:r>
              <a:rPr lang="en-US" dirty="0"/>
              <a:t> can be broken down like such: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FBEA8-501F-8B48-F031-41CE5B762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80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now, taking this syntax to other data types…</a:t>
            </a:r>
          </a:p>
          <a:p>
            <a:r>
              <a:rPr lang="en-US" dirty="0"/>
              <a:t>We can also import files into a process.</a:t>
            </a:r>
          </a:p>
          <a:p>
            <a:r>
              <a:rPr lang="en-US" dirty="0"/>
              <a:t>The syntax is the same, you just call it the input file type as ‘file’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02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import tuples</a:t>
            </a:r>
          </a:p>
          <a:p>
            <a:r>
              <a:rPr lang="en-US" dirty="0"/>
              <a:t>The same as before, creates a tuple 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81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you want to put on your </a:t>
            </a:r>
            <a:r>
              <a:rPr lang="en-US" dirty="0" err="1"/>
              <a:t>nextflow</a:t>
            </a:r>
            <a:r>
              <a:rPr lang="en-US" dirty="0"/>
              <a:t> process file is a shebang</a:t>
            </a:r>
          </a:p>
          <a:p>
            <a:r>
              <a:rPr lang="en-US" dirty="0"/>
              <a:t>This is standard for any executable file: you need to define the language that you are writing in. this tells your computer how to read the file</a:t>
            </a:r>
          </a:p>
          <a:p>
            <a:r>
              <a:rPr lang="en-US" dirty="0"/>
              <a:t>This goes on the very first line of your </a:t>
            </a:r>
            <a:r>
              <a:rPr lang="en-US" dirty="0" err="1"/>
              <a:t>nextflow</a:t>
            </a:r>
            <a:r>
              <a:rPr lang="en-US" dirty="0"/>
              <a:t> process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30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here, you state that you are working in a </a:t>
            </a:r>
            <a:r>
              <a:rPr lang="en-US" dirty="0" err="1"/>
              <a:t>nextflow</a:t>
            </a:r>
            <a:r>
              <a:rPr lang="en-US" dirty="0"/>
              <a:t>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437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you can specify the language of the script section within a process, AND it can be unique to each process if you so desire</a:t>
            </a:r>
          </a:p>
          <a:p>
            <a:r>
              <a:rPr lang="en-US" dirty="0"/>
              <a:t>What is nice about </a:t>
            </a:r>
            <a:r>
              <a:rPr lang="en-US" dirty="0" err="1"/>
              <a:t>nextflow</a:t>
            </a:r>
            <a:r>
              <a:rPr lang="en-US" dirty="0"/>
              <a:t> is that Linux is the ‘</a:t>
            </a:r>
            <a:r>
              <a:rPr lang="en-US" dirty="0" err="1"/>
              <a:t>langua</a:t>
            </a:r>
            <a:r>
              <a:rPr lang="en-US" dirty="0"/>
              <a:t> franca’ of </a:t>
            </a:r>
            <a:r>
              <a:rPr lang="en-US" dirty="0" err="1"/>
              <a:t>nextflow</a:t>
            </a:r>
            <a:r>
              <a:rPr lang="en-US" dirty="0"/>
              <a:t>, so bash comes as default. No need to specify</a:t>
            </a:r>
          </a:p>
          <a:p>
            <a:r>
              <a:rPr lang="en-US" dirty="0"/>
              <a:t>However, lets say that you have all of your processes in the bash language, except 1 needs to execute a python script. No problem..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05E7-F707-B688-41FC-3146D975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AB4310-1173-B06C-6158-FF2B0AF01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18F91-D61A-4D20-3D88-FEC9F3BEE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EC0F5-64C0-F982-B542-43A15872A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83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script section of that process, you just specify your shebang in that process as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 goes for any other language – you just specify that language. Here is </a:t>
            </a:r>
            <a:r>
              <a:rPr lang="en-US" dirty="0" err="1"/>
              <a:t>perl</a:t>
            </a:r>
            <a:r>
              <a:rPr lang="en-US" dirty="0"/>
              <a:t>,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46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B9A27-1385-3FE5-0DEA-9B2A6396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6B135-7FD7-170D-DDCE-B6A1EF54F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B62C2-E0C0-DEFF-986D-727B657B5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 goes for any other language – you just specify that language. Here is </a:t>
            </a:r>
            <a:r>
              <a:rPr lang="en-US" dirty="0" err="1"/>
              <a:t>perl</a:t>
            </a:r>
            <a:r>
              <a:rPr lang="en-US" dirty="0"/>
              <a:t>, for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0D54C-D93E-388C-5D57-56B2E57DD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50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92AFE-0534-261B-442C-8D8451717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25684-0AC4-EDC2-DC1E-9BD4DEFE9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86E6D-30BC-3F93-54F1-5800FBB07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 goes for any other language – you just specify that language. Here is </a:t>
            </a:r>
            <a:r>
              <a:rPr lang="en-US" dirty="0" err="1"/>
              <a:t>perl</a:t>
            </a:r>
            <a:r>
              <a:rPr lang="en-US" dirty="0"/>
              <a:t>, for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29363-9822-61C0-EB20-EACE28B29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08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only “real” rule is that your script section has to begin and end in 3 double-quotes. </a:t>
            </a:r>
          </a:p>
          <a:p>
            <a:endParaRPr lang="en-US" dirty="0"/>
          </a:p>
          <a:p>
            <a:r>
              <a:rPr lang="en-US" dirty="0"/>
              <a:t>*****go back to last slide to show them this****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86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again, you can change your language within the script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72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for the script section, its incredibly simple. You just execute your code pretty much just like you would. </a:t>
            </a:r>
          </a:p>
          <a:p>
            <a:r>
              <a:rPr lang="en-US" dirty="0"/>
              <a:t>There are only a few things that really change: file names and (maybe) the language its executed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64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examples of ways in which I use directives.</a:t>
            </a:r>
          </a:p>
          <a:p>
            <a:r>
              <a:rPr lang="en-US" dirty="0"/>
              <a:t>Here I have specified the directive </a:t>
            </a:r>
            <a:r>
              <a:rPr lang="en-US" dirty="0" err="1"/>
              <a:t>publlishDir</a:t>
            </a:r>
            <a:r>
              <a:rPr lang="en-US" dirty="0"/>
              <a:t> with the optional mode of ‘copy’.</a:t>
            </a:r>
          </a:p>
          <a:p>
            <a:r>
              <a:rPr lang="en-US" dirty="0"/>
              <a:t>So here, everything that is passed onto the </a:t>
            </a:r>
            <a:r>
              <a:rPr lang="en-US" dirty="0" err="1"/>
              <a:t>fastqc_ch</a:t>
            </a:r>
            <a:r>
              <a:rPr lang="en-US" dirty="0"/>
              <a:t> is copied to the specified directory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261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directive I put here is the </a:t>
            </a:r>
            <a:r>
              <a:rPr lang="en-US" dirty="0" err="1"/>
              <a:t>sampleid</a:t>
            </a:r>
            <a:r>
              <a:rPr lang="en-US" dirty="0"/>
              <a:t> tag. What this does is keep the </a:t>
            </a:r>
            <a:r>
              <a:rPr lang="en-US" dirty="0" err="1"/>
              <a:t>sampleid</a:t>
            </a:r>
            <a:r>
              <a:rPr lang="en-US" dirty="0"/>
              <a:t> constant for each sample across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29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9307D-283A-D1AE-525B-ACFC98581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3B454-CE1B-49F2-612A-965E82C19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B27F6-895F-0716-8840-A63AEEAC1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directive I put here is the </a:t>
            </a:r>
            <a:r>
              <a:rPr lang="en-US" dirty="0" err="1"/>
              <a:t>sampleid</a:t>
            </a:r>
            <a:r>
              <a:rPr lang="en-US" dirty="0"/>
              <a:t> tag. What this does is keep the </a:t>
            </a:r>
            <a:r>
              <a:rPr lang="en-US" dirty="0" err="1"/>
              <a:t>sampleid</a:t>
            </a:r>
            <a:r>
              <a:rPr lang="en-US" dirty="0"/>
              <a:t> constant for each sample across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3CB23-F27E-D178-4D3A-351DEDC78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0C5B1-C214-D43C-B6D9-1AEA76D32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D27B-E135-B7A0-2958-9216ECA5C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FEB4D-A19B-1B92-49EB-63B714449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57983-B4BC-5E3E-AB84-662702B98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466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1A8B-33F3-6EB6-DABA-1316A524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D7500-5F78-FB9B-F660-559EE155E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93DE7-793C-EA77-39C0-DB8786B48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container is an virtualized computer within a computer: its really an inception moment.</a:t>
            </a:r>
          </a:p>
          <a:p>
            <a:r>
              <a:rPr lang="en-US" dirty="0"/>
              <a:t>It’s a great way to store version-controlled software that is useable across platforms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7E7F1-A0BB-C5A8-7657-C5ACFBF42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7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main options when starting to venture out to create containers.</a:t>
            </a:r>
          </a:p>
          <a:p>
            <a:r>
              <a:rPr lang="en-US" dirty="0"/>
              <a:t>I’m going to focus on Singularity containers because they integrate well with the HPC. </a:t>
            </a:r>
          </a:p>
          <a:p>
            <a:r>
              <a:rPr lang="en-US" dirty="0"/>
              <a:t>Creating a docker container is not that much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85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focus on Singularity containers because they integrate well with the HPC. </a:t>
            </a:r>
          </a:p>
          <a:p>
            <a:r>
              <a:rPr lang="en-US" dirty="0"/>
              <a:t>Creating a docker container is not that much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89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you need to locate the container.</a:t>
            </a:r>
          </a:p>
          <a:p>
            <a:r>
              <a:rPr lang="en-US" dirty="0"/>
              <a:t>Here are different hubs for containers that you can search</a:t>
            </a:r>
          </a:p>
          <a:p>
            <a:r>
              <a:rPr lang="en-US" dirty="0"/>
              <a:t>Quay is really nice for biology because it specifically has ‘</a:t>
            </a:r>
            <a:r>
              <a:rPr lang="en-US" dirty="0" err="1"/>
              <a:t>biocontainers</a:t>
            </a:r>
            <a:r>
              <a:rPr lang="en-US" dirty="0"/>
              <a:t>’ which contain a lot of biological software</a:t>
            </a:r>
          </a:p>
          <a:p>
            <a:endParaRPr lang="en-US" dirty="0"/>
          </a:p>
          <a:p>
            <a:r>
              <a:rPr lang="en-US" dirty="0"/>
              <a:t>For the example here, I searched for the blast software on docker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13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you need to locate the container.</a:t>
            </a:r>
          </a:p>
          <a:p>
            <a:r>
              <a:rPr lang="en-US" dirty="0"/>
              <a:t>Here are different hubs for containers that you can search</a:t>
            </a:r>
          </a:p>
          <a:p>
            <a:r>
              <a:rPr lang="en-US" dirty="0"/>
              <a:t>Quay is really nice for biology because it specifically has ‘</a:t>
            </a:r>
            <a:r>
              <a:rPr lang="en-US" dirty="0" err="1"/>
              <a:t>biocontainers</a:t>
            </a:r>
            <a:r>
              <a:rPr lang="en-US" dirty="0"/>
              <a:t>’ which contain a lot of biological software</a:t>
            </a:r>
          </a:p>
          <a:p>
            <a:endParaRPr lang="en-US" dirty="0"/>
          </a:p>
          <a:p>
            <a:r>
              <a:rPr lang="en-US" dirty="0"/>
              <a:t>For the example here, I searched for the blast software on docker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55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we are using singularity, you can convert a docker image to a singularity image.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first need to locate the container directory on the cite. Here it is marked as </a:t>
            </a:r>
            <a:r>
              <a:rPr lang="en-US" dirty="0" err="1"/>
              <a:t>ncbi</a:t>
            </a:r>
            <a:r>
              <a:rPr lang="en-US" dirty="0"/>
              <a:t>/blast</a:t>
            </a:r>
          </a:p>
          <a:p>
            <a:endParaRPr lang="en-US" dirty="0"/>
          </a:p>
          <a:p>
            <a:r>
              <a:rPr lang="en-US" dirty="0"/>
              <a:t>Singularity pull is the command you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44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the location of the container. Here, we are using docker hub, so we tell singularity that this is a docker image that needs to be converted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78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mark the container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18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Laslty</a:t>
            </a:r>
            <a:r>
              <a:rPr lang="en-US" dirty="0"/>
              <a:t>, we give it the version number. This downloads the latest version of blast, but you can download other version by looking at the ‘tags’ on the webpage.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268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Laslty</a:t>
            </a:r>
            <a:r>
              <a:rPr lang="en-US" dirty="0"/>
              <a:t>, we give it the version number. This downloads the latest version of blast, but you can download other version by looking at the ‘tags’ on the webpage.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31770-8D1F-B6A2-3058-77D217458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F2E7A-9779-F846-1851-3ECB3357C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8F55E-5C85-8BB4-A378-0883F403E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B218C-AF01-D425-7E51-DDF150450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613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executing this command, you will see a lot of text pop up as it downloads the file information.</a:t>
            </a:r>
          </a:p>
          <a:p>
            <a:r>
              <a:rPr lang="en-US" dirty="0"/>
              <a:t>Finally you will see that it is creating the .</a:t>
            </a:r>
            <a:r>
              <a:rPr lang="en-US" dirty="0" err="1"/>
              <a:t>sif</a:t>
            </a:r>
            <a:r>
              <a:rPr lang="en-US" dirty="0"/>
              <a:t> file – which is a singularity container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98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once it is done, it will show the container file name: </a:t>
            </a:r>
            <a:r>
              <a:rPr lang="en-US" dirty="0" err="1"/>
              <a:t>blast_latest.sif</a:t>
            </a:r>
            <a:r>
              <a:rPr lang="en-US" dirty="0"/>
              <a:t> in this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52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Acts a lot like a manager over your </a:t>
            </a:r>
            <a:r>
              <a:rPr lang="en-US" dirty="0" err="1"/>
              <a:t>nextflow</a:t>
            </a:r>
            <a:r>
              <a:rPr lang="en-US" dirty="0"/>
              <a:t> file, data, containers, and the computer hosting all of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36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is what looks at your </a:t>
            </a:r>
            <a:r>
              <a:rPr lang="en-US" dirty="0" err="1"/>
              <a:t>nextflow</a:t>
            </a:r>
            <a:r>
              <a:rPr lang="en-US" dirty="0"/>
              <a:t> file and says ‘okay, you want to do these things to these files and use these containers to do it. Alright, computer, I need you to do this in x-amount of time with these containers and this amount of memory and </a:t>
            </a:r>
            <a:r>
              <a:rPr lang="en-US" dirty="0" err="1"/>
              <a:t>cpus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53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really a simple text file, so it keeps the syntax of name =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84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process directives allow for specification of the settings of the task execution. You can think of these as the default settings, as these can always be changed/specified in the process script.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93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cluster deployment is a key feature of </a:t>
            </a:r>
            <a:r>
              <a:rPr lang="en-US" dirty="0" err="1"/>
              <a:t>nextflow</a:t>
            </a:r>
            <a:r>
              <a:rPr lang="en-US" dirty="0"/>
              <a:t>: allows you to decouple the workflow implementation from the actual execution </a:t>
            </a:r>
            <a:r>
              <a:rPr lang="en-US" dirty="0" err="1"/>
              <a:t>platoform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74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Configuration profiles is helpful if you are switching between computers a lot (like running on a local server vs the CHPC cluster)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1853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 mounts are helpful if you use cloud computing. I don’t, so I will just leave it at that and won’t talk about it anymore.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722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I’ll give you a basic idea of what these could look like. Remember: you can always expand on this and add more options.</a:t>
            </a:r>
            <a:br>
              <a:rPr lang="en-US" dirty="0"/>
            </a:br>
            <a:r>
              <a:rPr lang="en-US" dirty="0"/>
              <a:t>Create a process function with open and closed curly brackets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1DF2C-C815-8ABA-B5EE-4473CBE43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EB960-FB8A-DA1D-FB3C-01B466EC6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DFA26-BF40-F759-B86D-A3A4F86B7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F6AB9-5C8E-6155-35AF-73555CD1C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551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to specify your executor if you are using a cluster. The type is specified by your cluster.</a:t>
            </a:r>
          </a:p>
          <a:p>
            <a:r>
              <a:rPr lang="en-US" dirty="0"/>
              <a:t>If you are using the CHPC, it is SLURM. </a:t>
            </a:r>
          </a:p>
          <a:p>
            <a:r>
              <a:rPr lang="en-US" dirty="0"/>
              <a:t>Other options include Kubernetes, Ignite, AWS Batch</a:t>
            </a:r>
          </a:p>
          <a:p>
            <a:r>
              <a:rPr lang="en-US" dirty="0"/>
              <a:t>If you are using a local server or your own computer, don’t put this line.</a:t>
            </a:r>
          </a:p>
          <a:p>
            <a:r>
              <a:rPr lang="en-US" dirty="0"/>
              <a:t>Again, what is really nice about this is that it allows your to parallelize your workflow.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8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in GB</a:t>
            </a:r>
          </a:p>
          <a:p>
            <a:r>
              <a:rPr lang="en-US" dirty="0"/>
              <a:t>Allows for flexibility in your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68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565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</a:t>
            </a:r>
            <a:r>
              <a:rPr lang="en-US" dirty="0" err="1"/>
              <a:t>nextflow</a:t>
            </a:r>
            <a:r>
              <a:rPr lang="en-US" dirty="0"/>
              <a:t> that you are using singularity containers. If you are using Docker, you can put that instead of singularity. They all are configured in the same 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22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out with some kind of head directory. This is the directory that is going to contain all of your </a:t>
            </a:r>
            <a:r>
              <a:rPr lang="en-US" dirty="0" err="1"/>
              <a:t>nextflow</a:t>
            </a:r>
            <a:r>
              <a:rPr lang="en-US" dirty="0"/>
              <a:t>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6058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to put all of my </a:t>
            </a:r>
            <a:r>
              <a:rPr lang="en-US" dirty="0" err="1"/>
              <a:t>nextflow</a:t>
            </a:r>
            <a:r>
              <a:rPr lang="en-US" dirty="0"/>
              <a:t> .</a:t>
            </a:r>
            <a:r>
              <a:rPr lang="en-US" dirty="0" err="1"/>
              <a:t>nf</a:t>
            </a:r>
            <a:r>
              <a:rPr lang="en-US" dirty="0"/>
              <a:t> files within this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326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find it easier to create a directory of containers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96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Keeping your configuration file here makes it easiest.</a:t>
            </a:r>
          </a:p>
          <a:p>
            <a:r>
              <a:rPr lang="en-US" dirty="0"/>
              <a:t>This is because </a:t>
            </a:r>
            <a:r>
              <a:rPr lang="en-US" dirty="0" err="1"/>
              <a:t>nextflow</a:t>
            </a:r>
            <a:r>
              <a:rPr lang="en-US" dirty="0"/>
              <a:t> automatically looks for a file called ‘</a:t>
            </a:r>
            <a:r>
              <a:rPr lang="en-US" dirty="0" err="1"/>
              <a:t>nextflow.config</a:t>
            </a:r>
            <a:r>
              <a:rPr lang="en-US" dirty="0"/>
              <a:t>’ in the directory you are running your </a:t>
            </a:r>
            <a:r>
              <a:rPr lang="en-US" dirty="0" err="1"/>
              <a:t>nextflow</a:t>
            </a:r>
            <a:r>
              <a:rPr lang="en-US" dirty="0"/>
              <a:t> file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595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optionally you can create a bin directory where you store any executable scripts.</a:t>
            </a:r>
          </a:p>
          <a:p>
            <a:r>
              <a:rPr lang="en-US" dirty="0"/>
              <a:t>If you do call on a script that you wrote, </a:t>
            </a:r>
            <a:r>
              <a:rPr lang="en-US" dirty="0" err="1"/>
              <a:t>nextflow</a:t>
            </a:r>
            <a:r>
              <a:rPr lang="en-US" dirty="0"/>
              <a:t> automatically looks for a bin container in this directory for that 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7742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</a:t>
            </a:r>
            <a:r>
              <a:rPr lang="en-US" dirty="0" err="1"/>
              <a:t>nextflow</a:t>
            </a:r>
            <a:r>
              <a:rPr lang="en-US" dirty="0"/>
              <a:t>, by default, places a workflow directory in the directory you run your .</a:t>
            </a:r>
            <a:r>
              <a:rPr lang="en-US" dirty="0" err="1"/>
              <a:t>nf</a:t>
            </a:r>
            <a:r>
              <a:rPr lang="en-US" dirty="0"/>
              <a:t> files</a:t>
            </a:r>
          </a:p>
          <a:p>
            <a:r>
              <a:rPr lang="en-US" dirty="0"/>
              <a:t>This is where all I/O happens</a:t>
            </a:r>
          </a:p>
          <a:p>
            <a:r>
              <a:rPr lang="en-US" dirty="0"/>
              <a:t>You can change this to be somewhere else if you want, such as a scratch directory. You can specify that in your configuration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6A8F-45F1-234C-A8A3-CF88E9C0083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F953-6895-1C4A-9A66-CD68BB287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DBCAE-9D2C-1E44-9FFC-AFCB604BB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E778E-1F11-4D4E-BFE8-3C335D1F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FD6F-43CF-964E-9B75-1598C4AD6DC0}" type="datetime1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78AB-E1DA-1F45-B45E-CA4DC423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2E790-4E3A-3F41-86D7-6350618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A350-CFA2-F54D-9A59-44FB148D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A9E03-9A54-AF47-A94E-3D31F241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E7454-BADE-3246-98BD-3AA5A4D7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202A-BA6D-A041-B32F-F8B59D62E213}" type="datetime1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BD8A-7CF3-C441-B189-DBF089C4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34F5-82E0-4A45-89FD-7A326F6C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0D419-C834-244B-A0D2-134C4C9AA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CC8D8-3317-DA41-906B-AE0CFD774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38411-E938-F24E-AEAF-D7A83E21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BB8-F52B-C74A-9D77-A4D2FEA2DBBD}" type="datetime1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5C2F-C50C-3E44-A189-8CEB9944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36EAC-B77B-AF43-A0A0-83144A47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54AE-70D8-F643-B000-E95A17BA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C9D2-03AC-5941-8EAE-C56A9A49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FCF8D-BC7F-7242-82ED-9AFE9469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EE21-62F6-0B47-9CFC-99AD4EBBC32F}" type="datetime1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1609-7C64-0842-83D5-72EE9389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3C407-3380-9449-8D12-74F04BED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3456-A694-C746-B639-FF136530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09A28-DB26-0149-ABC2-2CBE96AF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2F97-62CF-554C-9B08-026073F1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47A0-C28E-ED4B-957E-FB7A0D375015}" type="datetime1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D799D-9B30-254A-8B6B-611852A2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352B-60A8-FC44-802C-AE37631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1B3B-C692-8D4D-81DA-CC216345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CC4C-F131-A041-8E5E-CAC81A6AF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84BF2-8972-CB48-8C83-9477F0DA2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D076E-D6B4-5849-AB8F-6AD456C0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73C9-D795-8644-BC30-1B023C6EDD24}" type="datetime1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90B4C-21E9-3B4C-9846-FFE05E00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0C67-B734-8C45-B987-DC9514AC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AA06-AED6-2543-800F-DB9C1569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C8934-0685-C940-A83D-7F3B03AD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3D55F-F3D2-D244-A155-5C6C603B2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69DBF-CF50-9F45-8A04-BD0CC5C3C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0494C-DF9B-C042-8FC6-FFB9FCF86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85B8B-A0E4-B24B-9E27-429FC3AE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DC5B-A853-1743-A06F-208FFD2688C3}" type="datetime1">
              <a:rPr lang="en-US" smtClean="0"/>
              <a:t>4/14/26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BA1AD-C345-B94D-AFB0-1FD29ED2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DB52B-189C-E249-B921-6DE82229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1AEF-15AE-FC45-B8C4-3F18603E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D02A4-778D-1748-9560-0D76A26B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5EF2-784A-AE45-90D3-1E56DE3DA6B5}" type="datetime1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96B57-CB10-EE4D-A637-6088EA06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9A45-ECC8-784B-9FA7-45EB03E2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71071-ED4E-734E-871E-E3794F06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C95E-5D44-764E-9004-E9730F0DA851}" type="datetime1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0DEB2-5330-4A4C-8F54-E51DD44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4AAAC-76F3-2245-AA9F-0D1A4B87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3416-585D-4649-994C-FB7E3FD6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E8FC-5C1A-4945-8410-18600228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0C2D1-4FC6-9346-A675-41BACDCDF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0E1A5-98BE-6840-B39D-C5A1A56C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B2AE-98CA-FF41-ACAB-D85485BC69CB}" type="datetime1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3197-FADA-0C4E-B391-DA649E8A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95D88-213B-CF43-980D-583707B3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E5BC-0D9C-2A41-803F-874DCA5E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4BB22-BC71-6C45-90DF-51242C093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5F83D-575E-EA44-A9AC-5D5150529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FEA10-0285-E245-9DB0-08F9336B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DD49-B53F-4641-A8B9-BD09A81EEEC3}" type="datetime1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28D85-075F-944D-9BDE-0DA474A2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E76A-78A6-FE42-AB55-D8B405EB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6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5D69A-79ED-A945-ABD7-44F71F65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AF575-22E7-A94D-AC77-24693A1B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D6982-45C4-C74D-BBC2-01B159A9D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F84F-4E22-BB45-8D63-E94260719708}" type="datetime1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756F-9824-ED46-9827-3F42D6704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415B0-4269-2547-BA52-A5C6D03AA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FCD0-EA13-8A42-9EF7-844E3725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sylabs.io/library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quay.io/" TargetMode="External"/><Relationship Id="rId4" Type="http://schemas.openxmlformats.org/officeDocument/2006/relationships/hyperlink" Target="https://hub.docker.com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ralpedia.org/w/Manager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pluralpedia.org/w/Manager" TargetMode="Externa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OKB3VRpuE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flow.slack.com/join/shared_invite/zt-2viwl0txy-FnMU~L7gAsZCAdutGc_00w#/shared-invite/email" TargetMode="External"/><Relationship Id="rId5" Type="http://schemas.openxmlformats.org/officeDocument/2006/relationships/hyperlink" Target="https://nf-co.re/" TargetMode="External"/><Relationship Id="rId4" Type="http://schemas.openxmlformats.org/officeDocument/2006/relationships/hyperlink" Target="https://www.nextflow.io/docs/latest/index.html" TargetMode="Externa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chpc.utah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sylabs.io/library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quay.io/" TargetMode="External"/><Relationship Id="rId4" Type="http://schemas.openxmlformats.org/officeDocument/2006/relationships/hyperlink" Target="https://hub.dock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C88C1-ADE7-6A46-8C1C-8332D84AC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876" y="1293394"/>
            <a:ext cx="10152246" cy="256215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Nextflow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manage, automate, and reproduce scientific workflows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6FEA5-44C9-5743-B0B5-43B6A5A2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37" y="4039703"/>
            <a:ext cx="8124123" cy="175363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Ashley Dederich, Ph.D.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Scientific Consultant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High Performance Computing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Utah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F8E3D-C6C1-534E-A4D1-A3A944B3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12F47-BD6A-09D8-0340-B6699D03E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346F-8A31-53E7-D5FB-3CA39714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Why should you use Nextflow?</a:t>
            </a:r>
          </a:p>
        </p:txBody>
      </p:sp>
      <p:pic>
        <p:nvPicPr>
          <p:cNvPr id="6" name="Picture 5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50FF7FE0-CFC5-6271-E09A-884020330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r="1892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61CC8F-0C30-7BF3-E16F-01874687D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324331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99777-75AC-99B5-FA43-E4C25198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</a:t>
            </a:fld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1D19785-CABC-CB5F-F189-A8343A919C25}"/>
              </a:ext>
            </a:extLst>
          </p:cNvPr>
          <p:cNvSpPr/>
          <p:nvPr/>
        </p:nvSpPr>
        <p:spPr>
          <a:xfrm>
            <a:off x="5753582" y="3866328"/>
            <a:ext cx="974486" cy="914400"/>
          </a:xfrm>
          <a:prstGeom prst="rightBrace">
            <a:avLst/>
          </a:prstGeom>
          <a:noFill/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85CC8-20EA-1D2D-390A-C3FBBDD1967B}"/>
              </a:ext>
            </a:extLst>
          </p:cNvPr>
          <p:cNvSpPr txBox="1"/>
          <p:nvPr/>
        </p:nvSpPr>
        <p:spPr>
          <a:xfrm>
            <a:off x="1817006" y="3349566"/>
            <a:ext cx="3791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Containerized software – exact environment exported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A39AA-959C-09B0-CF33-D900DF5ED53E}"/>
              </a:ext>
            </a:extLst>
          </p:cNvPr>
          <p:cNvSpPr txBox="1"/>
          <p:nvPr/>
        </p:nvSpPr>
        <p:spPr>
          <a:xfrm>
            <a:off x="1817006" y="4484610"/>
            <a:ext cx="3791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Nextflow</a:t>
            </a:r>
            <a:r>
              <a:rPr lang="en-US" sz="2400" b="1" dirty="0"/>
              <a:t> pipeline details exact steps taken</a:t>
            </a:r>
          </a:p>
        </p:txBody>
      </p:sp>
    </p:spTree>
    <p:extLst>
      <p:ext uri="{BB962C8B-B14F-4D97-AF65-F5344CB8AC3E}">
        <p14:creationId xmlns:p14="http://schemas.microsoft.com/office/powerpoint/2010/main" val="42486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Find the container</a:t>
            </a:r>
          </a:p>
          <a:p>
            <a:pPr lvl="1"/>
            <a:r>
              <a:rPr lang="en-US" dirty="0">
                <a:hlinkClick r:id="rId3"/>
              </a:rPr>
              <a:t>https://cloud.sylabs.io/library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https://hub.docker.com/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https://quay.io/</a:t>
            </a: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E6814F-AC2D-6F48-AFC9-BA6221805AB2}"/>
              </a:ext>
            </a:extLst>
          </p:cNvPr>
          <p:cNvCxnSpPr>
            <a:cxnSpLocks/>
          </p:cNvCxnSpPr>
          <p:nvPr/>
        </p:nvCxnSpPr>
        <p:spPr>
          <a:xfrm flipV="1">
            <a:off x="2278251" y="3579731"/>
            <a:ext cx="222759" cy="9884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D2D8AB-42CC-3447-9685-9C63A0EF7D8B}"/>
              </a:ext>
            </a:extLst>
          </p:cNvPr>
          <p:cNvSpPr txBox="1"/>
          <p:nvPr/>
        </p:nvSpPr>
        <p:spPr>
          <a:xfrm>
            <a:off x="769559" y="4502204"/>
            <a:ext cx="396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specifically has ‘</a:t>
            </a:r>
            <a:r>
              <a:rPr lang="en-US" sz="2400" dirty="0" err="1"/>
              <a:t>biocontainers</a:t>
            </a:r>
            <a:r>
              <a:rPr lang="en-US" sz="2400" dirty="0"/>
              <a:t>’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B94D6-BE58-6C42-B138-9198481D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74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9630" cy="472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2. Download the container image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C3130-2B54-744F-845B-D45679C6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469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7272" cy="472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2. Download the container image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861E7-9976-9942-B2C2-9F486747191F}"/>
              </a:ext>
            </a:extLst>
          </p:cNvPr>
          <p:cNvSpPr txBox="1"/>
          <p:nvPr/>
        </p:nvSpPr>
        <p:spPr>
          <a:xfrm>
            <a:off x="1793203" y="4602074"/>
            <a:ext cx="239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 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C7F488-84EE-954D-AE72-43CF1A906536}"/>
              </a:ext>
            </a:extLst>
          </p:cNvPr>
          <p:cNvCxnSpPr>
            <a:cxnSpLocks/>
          </p:cNvCxnSpPr>
          <p:nvPr/>
        </p:nvCxnSpPr>
        <p:spPr>
          <a:xfrm>
            <a:off x="3213179" y="5024274"/>
            <a:ext cx="733860" cy="50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3580109" y="5722775"/>
            <a:ext cx="120886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39697-3DF2-5F4B-AE83-17DB650D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01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2. Download the container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C7A2C1-1501-F64C-8A72-0D763788786F}"/>
              </a:ext>
            </a:extLst>
          </p:cNvPr>
          <p:cNvSpPr/>
          <p:nvPr/>
        </p:nvSpPr>
        <p:spPr>
          <a:xfrm>
            <a:off x="6307810" y="2433234"/>
            <a:ext cx="1131376" cy="3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7BB50-CE0A-BE48-9392-9FE3179772AA}"/>
              </a:ext>
            </a:extLst>
          </p:cNvPr>
          <p:cNvSpPr txBox="1"/>
          <p:nvPr/>
        </p:nvSpPr>
        <p:spPr>
          <a:xfrm>
            <a:off x="8989017" y="985914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Container directory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B7DDB9-AD29-B149-AF2D-E8CC41DAE1D1}"/>
              </a:ext>
            </a:extLst>
          </p:cNvPr>
          <p:cNvCxnSpPr>
            <a:cxnSpLocks/>
          </p:cNvCxnSpPr>
          <p:nvPr/>
        </p:nvCxnSpPr>
        <p:spPr>
          <a:xfrm flipH="1">
            <a:off x="7578671" y="1386024"/>
            <a:ext cx="1410346" cy="938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861E7-9976-9942-B2C2-9F486747191F}"/>
              </a:ext>
            </a:extLst>
          </p:cNvPr>
          <p:cNvSpPr txBox="1"/>
          <p:nvPr/>
        </p:nvSpPr>
        <p:spPr>
          <a:xfrm>
            <a:off x="1793203" y="4602074"/>
            <a:ext cx="239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 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C7F488-84EE-954D-AE72-43CF1A906536}"/>
              </a:ext>
            </a:extLst>
          </p:cNvPr>
          <p:cNvCxnSpPr>
            <a:cxnSpLocks/>
          </p:cNvCxnSpPr>
          <p:nvPr/>
        </p:nvCxnSpPr>
        <p:spPr>
          <a:xfrm>
            <a:off x="3213179" y="5024274"/>
            <a:ext cx="733860" cy="50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5315919" y="5738273"/>
            <a:ext cx="212326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9861C-C3FB-904A-B95A-85B7B3C132CC}"/>
              </a:ext>
            </a:extLst>
          </p:cNvPr>
          <p:cNvSpPr txBox="1"/>
          <p:nvPr/>
        </p:nvSpPr>
        <p:spPr>
          <a:xfrm>
            <a:off x="5315919" y="4672978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Container directory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440352-8EC2-AD44-A032-26A81C325AC4}"/>
              </a:ext>
            </a:extLst>
          </p:cNvPr>
          <p:cNvCxnSpPr>
            <a:cxnSpLocks/>
          </p:cNvCxnSpPr>
          <p:nvPr/>
        </p:nvCxnSpPr>
        <p:spPr>
          <a:xfrm>
            <a:off x="6139638" y="5024273"/>
            <a:ext cx="0" cy="64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9A478-F4A0-E649-A0DB-DEF94C31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35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FDA4-F2ED-0E43-B845-BF53FA28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2. Download the container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F8D53C-18BE-EF4B-A406-79D96FF7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635472" y="1825625"/>
            <a:ext cx="6267225" cy="344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C7A2C1-1501-F64C-8A72-0D763788786F}"/>
              </a:ext>
            </a:extLst>
          </p:cNvPr>
          <p:cNvSpPr/>
          <p:nvPr/>
        </p:nvSpPr>
        <p:spPr>
          <a:xfrm>
            <a:off x="6280515" y="3372542"/>
            <a:ext cx="557013" cy="3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7BB50-CE0A-BE48-9392-9FE3179772AA}"/>
              </a:ext>
            </a:extLst>
          </p:cNvPr>
          <p:cNvSpPr txBox="1"/>
          <p:nvPr/>
        </p:nvSpPr>
        <p:spPr>
          <a:xfrm>
            <a:off x="8415811" y="2173332"/>
            <a:ext cx="1735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history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B7DDB9-AD29-B149-AF2D-E8CC41DAE1D1}"/>
              </a:ext>
            </a:extLst>
          </p:cNvPr>
          <p:cNvCxnSpPr>
            <a:cxnSpLocks/>
          </p:cNvCxnSpPr>
          <p:nvPr/>
        </p:nvCxnSpPr>
        <p:spPr>
          <a:xfrm flipH="1">
            <a:off x="7005465" y="2436512"/>
            <a:ext cx="1410346" cy="938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861E7-9976-9942-B2C2-9F486747191F}"/>
              </a:ext>
            </a:extLst>
          </p:cNvPr>
          <p:cNvSpPr txBox="1"/>
          <p:nvPr/>
        </p:nvSpPr>
        <p:spPr>
          <a:xfrm>
            <a:off x="1793203" y="4602074"/>
            <a:ext cx="239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 container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C7F488-84EE-954D-AE72-43CF1A906536}"/>
              </a:ext>
            </a:extLst>
          </p:cNvPr>
          <p:cNvCxnSpPr>
            <a:cxnSpLocks/>
          </p:cNvCxnSpPr>
          <p:nvPr/>
        </p:nvCxnSpPr>
        <p:spPr>
          <a:xfrm>
            <a:off x="3213179" y="5024274"/>
            <a:ext cx="733860" cy="50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7523062" y="5738629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9861C-C3FB-904A-B95A-85B7B3C132CC}"/>
              </a:ext>
            </a:extLst>
          </p:cNvPr>
          <p:cNvSpPr txBox="1"/>
          <p:nvPr/>
        </p:nvSpPr>
        <p:spPr>
          <a:xfrm>
            <a:off x="5315919" y="4672978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Container directory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440352-8EC2-AD44-A032-26A81C325AC4}"/>
              </a:ext>
            </a:extLst>
          </p:cNvPr>
          <p:cNvCxnSpPr>
            <a:cxnSpLocks/>
          </p:cNvCxnSpPr>
          <p:nvPr/>
        </p:nvCxnSpPr>
        <p:spPr>
          <a:xfrm>
            <a:off x="6139638" y="5024273"/>
            <a:ext cx="0" cy="64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EE93B8-640D-AD48-86C6-2748D3ABF313}"/>
              </a:ext>
            </a:extLst>
          </p:cNvPr>
          <p:cNvSpPr txBox="1"/>
          <p:nvPr/>
        </p:nvSpPr>
        <p:spPr>
          <a:xfrm>
            <a:off x="9983781" y="5422651"/>
            <a:ext cx="18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number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12E9C0-6BFD-8A46-A807-8466708EE030}"/>
              </a:ext>
            </a:extLst>
          </p:cNvPr>
          <p:cNvCxnSpPr>
            <a:cxnSpLocks/>
          </p:cNvCxnSpPr>
          <p:nvPr/>
        </p:nvCxnSpPr>
        <p:spPr>
          <a:xfrm flipH="1">
            <a:off x="8934636" y="5822761"/>
            <a:ext cx="1379957" cy="19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4082841-F8F7-DB41-984E-FDB39917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6193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35FE7AC-A96D-AA42-BCC9-86320C66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746"/>
            <a:ext cx="12192000" cy="4530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7596-1E7D-FF40-93C8-31485C53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7BB50-CE0A-BE48-9392-9FE3179772AA}"/>
              </a:ext>
            </a:extLst>
          </p:cNvPr>
          <p:cNvSpPr txBox="1"/>
          <p:nvPr/>
        </p:nvSpPr>
        <p:spPr>
          <a:xfrm>
            <a:off x="3010913" y="3492416"/>
            <a:ext cx="1735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history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B7DDB9-AD29-B149-AF2D-E8CC41DAE1D1}"/>
              </a:ext>
            </a:extLst>
          </p:cNvPr>
          <p:cNvCxnSpPr>
            <a:cxnSpLocks/>
          </p:cNvCxnSpPr>
          <p:nvPr/>
        </p:nvCxnSpPr>
        <p:spPr>
          <a:xfrm flipH="1">
            <a:off x="1859875" y="3873465"/>
            <a:ext cx="1410346" cy="697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643B75-14A0-C443-AE32-4DB7C322E21D}"/>
              </a:ext>
            </a:extLst>
          </p:cNvPr>
          <p:cNvSpPr txBox="1"/>
          <p:nvPr/>
        </p:nvSpPr>
        <p:spPr>
          <a:xfrm>
            <a:off x="227310" y="5736323"/>
            <a:ext cx="95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singularity pull docker://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ncbi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blast:latest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784A5-98F9-0F4C-B541-B931B2294F62}"/>
              </a:ext>
            </a:extLst>
          </p:cNvPr>
          <p:cNvSpPr/>
          <p:nvPr/>
        </p:nvSpPr>
        <p:spPr>
          <a:xfrm>
            <a:off x="7523062" y="5738629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E93B8-640D-AD48-86C6-2748D3ABF313}"/>
              </a:ext>
            </a:extLst>
          </p:cNvPr>
          <p:cNvSpPr txBox="1"/>
          <p:nvPr/>
        </p:nvSpPr>
        <p:spPr>
          <a:xfrm>
            <a:off x="9983781" y="5422651"/>
            <a:ext cx="18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Version number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12E9C0-6BFD-8A46-A807-8466708EE030}"/>
              </a:ext>
            </a:extLst>
          </p:cNvPr>
          <p:cNvCxnSpPr>
            <a:cxnSpLocks/>
          </p:cNvCxnSpPr>
          <p:nvPr/>
        </p:nvCxnSpPr>
        <p:spPr>
          <a:xfrm flipH="1">
            <a:off x="8934636" y="5822761"/>
            <a:ext cx="1379957" cy="19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4082841-F8F7-DB41-984E-FDB39917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105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ECB415-7219-BA48-8B98-5625798F358B}"/>
              </a:ext>
            </a:extLst>
          </p:cNvPr>
          <p:cNvSpPr/>
          <p:nvPr/>
        </p:nvSpPr>
        <p:spPr>
          <a:xfrm>
            <a:off x="483091" y="2635361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2B0EEC-A120-BA44-8EBF-D405E6A0D6DE}"/>
              </a:ext>
            </a:extLst>
          </p:cNvPr>
          <p:cNvSpPr/>
          <p:nvPr/>
        </p:nvSpPr>
        <p:spPr>
          <a:xfrm>
            <a:off x="483092" y="4379932"/>
            <a:ext cx="12799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FEDD31-E538-E748-BF20-D32B00E19FC1}"/>
              </a:ext>
            </a:extLst>
          </p:cNvPr>
          <p:cNvCxnSpPr>
            <a:cxnSpLocks/>
          </p:cNvCxnSpPr>
          <p:nvPr/>
        </p:nvCxnSpPr>
        <p:spPr>
          <a:xfrm flipH="1" flipV="1">
            <a:off x="1859875" y="2896971"/>
            <a:ext cx="1367397" cy="541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008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0624" cy="12080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'Pull’ downloads the container and creates a .</a:t>
            </a:r>
            <a:r>
              <a:rPr lang="en-US" dirty="0" err="1"/>
              <a:t>sif</a:t>
            </a:r>
            <a:r>
              <a:rPr lang="en-US" dirty="0"/>
              <a:t> file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0013B30-7523-7D45-908E-58EAE0DD8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67710"/>
            <a:ext cx="4051300" cy="1854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5FC73-F693-C349-B576-AE7DE4EF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83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0624" cy="12080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'Pull’ downloads the container and creates a .</a:t>
            </a:r>
            <a:r>
              <a:rPr lang="en-US" dirty="0" err="1"/>
              <a:t>sif</a:t>
            </a:r>
            <a:r>
              <a:rPr lang="en-US" dirty="0"/>
              <a:t> file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0013B30-7523-7D45-908E-58EAE0DD8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67710"/>
            <a:ext cx="4051300" cy="185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103246-8BF0-E24F-8E73-F758F103A1A7}"/>
              </a:ext>
            </a:extLst>
          </p:cNvPr>
          <p:cNvSpPr/>
          <p:nvPr/>
        </p:nvSpPr>
        <p:spPr>
          <a:xfrm>
            <a:off x="3028950" y="4867824"/>
            <a:ext cx="1543050" cy="3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61F50-CB1A-B64C-B5E5-092B6B78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DA53D-2F5D-223C-418A-3F63D7857E45}"/>
              </a:ext>
            </a:extLst>
          </p:cNvPr>
          <p:cNvSpPr txBox="1"/>
          <p:nvPr/>
        </p:nvSpPr>
        <p:spPr>
          <a:xfrm>
            <a:off x="982909" y="6123543"/>
            <a:ext cx="563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point to this in your config file….more on this now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150F67-897A-3428-EBF2-616043791FA1}"/>
              </a:ext>
            </a:extLst>
          </p:cNvPr>
          <p:cNvCxnSpPr/>
          <p:nvPr/>
        </p:nvCxnSpPr>
        <p:spPr>
          <a:xfrm flipV="1">
            <a:off x="3800475" y="5303002"/>
            <a:ext cx="0" cy="6737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BB144-81D6-CF4E-B3BC-6D4D56C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Nextflow Configuration File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67FFF-10B8-014E-9263-C3B201ED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20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F0E5-8E91-9931-5ABE-2B1160CC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0F9F-7989-5992-98BD-0EB6D61CD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many things we’ve discussed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Process File (.</a:t>
            </a:r>
            <a:r>
              <a:rPr lang="en-US" dirty="0" err="1"/>
              <a:t>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Singularity containers</a:t>
            </a:r>
          </a:p>
          <a:p>
            <a:pPr lvl="1"/>
            <a:r>
              <a:rPr lang="en-US" dirty="0"/>
              <a:t>A host operating system with a certain number of cores, memory,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possible workflow manager (i.e.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B7DD9-E8DD-FF46-18D9-EF88D5A2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85A71-0253-AF7A-DE89-1570BF83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E4C4-F334-1C76-84A8-A1AD7749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Why should you use Nextflow?</a:t>
            </a:r>
          </a:p>
        </p:txBody>
      </p:sp>
      <p:pic>
        <p:nvPicPr>
          <p:cNvPr id="6" name="Picture 5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5A94B6A1-AFCC-DD43-EECE-A3DF0E50B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r="1892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E22B2C-A259-8F50-00EE-EA1F543F71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5CB16F-CB60-C9A8-959B-B4256DAA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</a:t>
            </a:fld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603164E-09BC-A9BF-D319-6D38A77CCBF5}"/>
              </a:ext>
            </a:extLst>
          </p:cNvPr>
          <p:cNvSpPr/>
          <p:nvPr/>
        </p:nvSpPr>
        <p:spPr>
          <a:xfrm>
            <a:off x="5769624" y="4678529"/>
            <a:ext cx="974486" cy="914400"/>
          </a:xfrm>
          <a:prstGeom prst="rightBrace">
            <a:avLst/>
          </a:prstGeom>
          <a:noFill/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22FE6-90FE-AF3B-BCD7-E89D6C52FCB5}"/>
              </a:ext>
            </a:extLst>
          </p:cNvPr>
          <p:cNvSpPr txBox="1"/>
          <p:nvPr/>
        </p:nvSpPr>
        <p:spPr>
          <a:xfrm>
            <a:off x="1817006" y="4178809"/>
            <a:ext cx="3791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Support for most (if not all) batch schedulers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A1326-3ED1-F19C-14D7-E4C428AA2AB0}"/>
              </a:ext>
            </a:extLst>
          </p:cNvPr>
          <p:cNvSpPr txBox="1"/>
          <p:nvPr/>
        </p:nvSpPr>
        <p:spPr>
          <a:xfrm>
            <a:off x="1817006" y="5362096"/>
            <a:ext cx="3791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processed in parallel</a:t>
            </a:r>
          </a:p>
        </p:txBody>
      </p:sp>
    </p:spTree>
    <p:extLst>
      <p:ext uri="{BB962C8B-B14F-4D97-AF65-F5344CB8AC3E}">
        <p14:creationId xmlns:p14="http://schemas.microsoft.com/office/powerpoint/2010/main" val="16412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538E-B6B9-B8C3-B88D-4E5E536AC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4C0C-3CD1-F7AC-3F4F-31128374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A2CAA-9752-4608-0300-E39F2EAFF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many things we’ve discussed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Process File (.</a:t>
            </a:r>
            <a:r>
              <a:rPr lang="en-US" dirty="0" err="1"/>
              <a:t>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Singularity containers</a:t>
            </a:r>
          </a:p>
          <a:p>
            <a:pPr lvl="1"/>
            <a:r>
              <a:rPr lang="en-US" dirty="0"/>
              <a:t>A host operating system with a certain number of cores, memory,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possible workflow manager (i.e.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r>
              <a:rPr lang="en-US" dirty="0"/>
              <a:t>How does </a:t>
            </a:r>
            <a:r>
              <a:rPr lang="en-US" dirty="0" err="1"/>
              <a:t>Nextflow</a:t>
            </a:r>
            <a:r>
              <a:rPr lang="en-US" dirty="0"/>
              <a:t> manage all of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E520-38B4-B65B-9F19-94FDC1DE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16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9E854-35D8-C12F-B7F1-C95594B4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479B-0FBD-2597-97D2-F2D34A00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D72D-DE46-3303-6B23-AF13C7F3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many things we’ve discussed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Process File (.</a:t>
            </a:r>
            <a:r>
              <a:rPr lang="en-US" dirty="0" err="1"/>
              <a:t>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Singularity containers</a:t>
            </a:r>
          </a:p>
          <a:p>
            <a:pPr lvl="1"/>
            <a:r>
              <a:rPr lang="en-US" dirty="0"/>
              <a:t>A host operating system with a certain number of cores, memory,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possible workflow manager (i.e.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r>
              <a:rPr lang="en-US" dirty="0"/>
              <a:t>How does </a:t>
            </a:r>
            <a:r>
              <a:rPr lang="en-US" dirty="0" err="1"/>
              <a:t>Nextflow</a:t>
            </a:r>
            <a:r>
              <a:rPr lang="en-US" dirty="0"/>
              <a:t> manage all of this?</a:t>
            </a:r>
          </a:p>
          <a:p>
            <a:pPr lvl="1"/>
            <a:r>
              <a:rPr lang="en-US" b="1" dirty="0"/>
              <a:t>Answer</a:t>
            </a:r>
            <a:r>
              <a:rPr lang="en-US" dirty="0"/>
              <a:t>: through a </a:t>
            </a:r>
            <a:r>
              <a:rPr lang="en-US" dirty="0" err="1"/>
              <a:t>nextflow.config</a:t>
            </a:r>
            <a:r>
              <a:rPr lang="en-US" dirty="0"/>
              <a:t> file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5FE2E-0C94-ED88-8169-C8FB1729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54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076-C48C-7C42-A517-DD90BA4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pic>
        <p:nvPicPr>
          <p:cNvPr id="5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2FD0C11-D962-1D49-8BEE-97CE7840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0004" y="1690688"/>
            <a:ext cx="3744212" cy="28081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ED7F4-E245-6245-839F-C16D278B7C73}"/>
              </a:ext>
            </a:extLst>
          </p:cNvPr>
          <p:cNvSpPr txBox="1"/>
          <p:nvPr/>
        </p:nvSpPr>
        <p:spPr>
          <a:xfrm>
            <a:off x="838200" y="1581374"/>
            <a:ext cx="677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Like a manager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04CF-9863-6D41-987A-D397A89D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75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076-C48C-7C42-A517-DD90BA4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pic>
        <p:nvPicPr>
          <p:cNvPr id="5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2FD0C11-D962-1D49-8BEE-97CE7840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0004" y="1690688"/>
            <a:ext cx="3744212" cy="28081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ED7F4-E245-6245-839F-C16D278B7C73}"/>
              </a:ext>
            </a:extLst>
          </p:cNvPr>
          <p:cNvSpPr txBox="1"/>
          <p:nvPr/>
        </p:nvSpPr>
        <p:spPr>
          <a:xfrm>
            <a:off x="838200" y="1581374"/>
            <a:ext cx="6771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Like a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Communicates between </a:t>
            </a:r>
            <a:r>
              <a:rPr lang="en-US" sz="2800" dirty="0" err="1"/>
              <a:t>nextflow</a:t>
            </a:r>
            <a:r>
              <a:rPr lang="en-US" sz="2800" dirty="0"/>
              <a:t> process file and the host computer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760FEF6-8AF8-1842-BDAB-09329ED1F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90" y="2906936"/>
            <a:ext cx="6629749" cy="3951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EDB2A-85F5-6345-9CF0-E6A5001A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65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3EE6-055C-4848-A372-27EEA8D9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43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65BBB-7C86-4A4F-A9B8-BD07F597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154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E4692-4975-F14E-B8EE-DF1BAA84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22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r>
              <a:rPr lang="en-US" b="1" dirty="0"/>
              <a:t>Cluster Deployment</a:t>
            </a:r>
            <a:r>
              <a:rPr lang="en-US" dirty="0"/>
              <a:t> –  local vs. grid executor (like </a:t>
            </a:r>
            <a:r>
              <a:rPr lang="en-US" dirty="0" err="1"/>
              <a:t>Slurm</a:t>
            </a:r>
            <a:r>
              <a:rPr lang="en-US" dirty="0"/>
              <a:t>)</a:t>
            </a:r>
            <a:endParaRPr lang="en-US" b="1" dirty="0"/>
          </a:p>
          <a:p>
            <a:pPr lvl="1"/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A8BAE-F4DD-F84D-B814-8A391FB0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77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r>
              <a:rPr lang="en-US" b="1" dirty="0"/>
              <a:t>Cluster Deployment</a:t>
            </a:r>
            <a:r>
              <a:rPr lang="en-US" dirty="0"/>
              <a:t> –  local vs. grid executor (like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Container Configuration </a:t>
            </a:r>
            <a:r>
              <a:rPr lang="en-US" dirty="0"/>
              <a:t>– defines location of containers</a:t>
            </a:r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CD53E-C276-F147-AF44-0BCE439D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31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2AC-B65C-E045-B105-30EB344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1AFA-B60F-EC42-AC0F-E79D6744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simple text file</a:t>
            </a:r>
            <a:r>
              <a:rPr lang="en-US" dirty="0"/>
              <a:t> containing a set of properties</a:t>
            </a:r>
          </a:p>
          <a:p>
            <a:pPr lvl="1"/>
            <a:r>
              <a:rPr lang="en-US" dirty="0"/>
              <a:t>Syntax :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= value</a:t>
            </a:r>
            <a:endParaRPr lang="en-US" dirty="0"/>
          </a:p>
          <a:p>
            <a:r>
              <a:rPr lang="en-US" dirty="0"/>
              <a:t>Helps define:</a:t>
            </a:r>
          </a:p>
          <a:p>
            <a:pPr lvl="1"/>
            <a:r>
              <a:rPr lang="en-US" b="1" dirty="0"/>
              <a:t>Computer hardware</a:t>
            </a:r>
            <a:r>
              <a:rPr lang="en-US" dirty="0"/>
              <a:t> – # CPUs, amount of memory, etc.</a:t>
            </a:r>
            <a:endParaRPr lang="en-US" b="1" dirty="0"/>
          </a:p>
          <a:p>
            <a:pPr lvl="1"/>
            <a:r>
              <a:rPr lang="en-US" b="1" dirty="0"/>
              <a:t>Cluster Deployment</a:t>
            </a:r>
            <a:r>
              <a:rPr lang="en-US" dirty="0"/>
              <a:t> –  local vs. grid executor (like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Container Configuration </a:t>
            </a:r>
            <a:r>
              <a:rPr lang="en-US" dirty="0"/>
              <a:t>– defines location of containers</a:t>
            </a:r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b="1" dirty="0">
                <a:cs typeface="Consolas" panose="020B0609020204030204" pitchFamily="49" charset="0"/>
              </a:rPr>
              <a:t>Volume Mounts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/>
              <a:t>– can specify EBS volumes for AWS batch storage</a:t>
            </a:r>
            <a:endParaRPr lang="en-US" b="1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58710-6C8A-724E-9B11-97D70A23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68CA8-354D-A32A-D3A2-E0A05468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0208-CD84-393C-8ABE-9CF86143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Why should you use Nextflow?</a:t>
            </a:r>
          </a:p>
        </p:txBody>
      </p:sp>
      <p:pic>
        <p:nvPicPr>
          <p:cNvPr id="6" name="Picture 5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D2C95595-9943-34A2-3FC9-B3F14377D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r="18924" b="-2"/>
          <a:stretch/>
        </p:blipFill>
        <p:spPr>
          <a:xfrm>
            <a:off x="-2321" y="350502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ECCCE6-7EC0-EA3D-9076-CE025A5EC7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A61E1-39DC-574C-E3BD-51AE67F9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0222A-E930-0507-F7CB-984BCDEB2769}"/>
              </a:ext>
            </a:extLst>
          </p:cNvPr>
          <p:cNvSpPr txBox="1"/>
          <p:nvPr/>
        </p:nvSpPr>
        <p:spPr>
          <a:xfrm>
            <a:off x="1857473" y="5445339"/>
            <a:ext cx="3791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Direct connection between input and output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7A503-3AB9-7A56-3FB2-C1677A077FB4}"/>
              </a:ext>
            </a:extLst>
          </p:cNvPr>
          <p:cNvCxnSpPr/>
          <p:nvPr/>
        </p:nvCxnSpPr>
        <p:spPr>
          <a:xfrm flipH="1">
            <a:off x="5900375" y="5872870"/>
            <a:ext cx="83017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838200" y="1392072"/>
            <a:ext cx="1945943" cy="4784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/>
          <p:nvPr/>
        </p:nvCxnSpPr>
        <p:spPr>
          <a:xfrm flipH="1">
            <a:off x="3078480" y="2042160"/>
            <a:ext cx="2179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5552137" y="1811327"/>
            <a:ext cx="377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Create your process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92A2-3E8A-CF4C-8FA6-A349F631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7568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1577167" y="1655746"/>
            <a:ext cx="1945943" cy="447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/>
          <p:nvPr/>
        </p:nvCxnSpPr>
        <p:spPr>
          <a:xfrm flipH="1">
            <a:off x="3642360" y="1864187"/>
            <a:ext cx="2179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5997712" y="1633354"/>
            <a:ext cx="287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Specify your executor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2BDB7-5489-4F43-B00C-5766DC4E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88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highcpu_mem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16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200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lowcpu_mem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4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50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1577167" y="2038984"/>
            <a:ext cx="2933873" cy="2533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>
            <a:cxnSpLocks/>
          </p:cNvCxnSpPr>
          <p:nvPr/>
        </p:nvCxnSpPr>
        <p:spPr>
          <a:xfrm flipH="1">
            <a:off x="4743854" y="3303890"/>
            <a:ext cx="16264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6740294" y="3073057"/>
            <a:ext cx="326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Specify </a:t>
            </a:r>
            <a:r>
              <a:rPr lang="en-US" sz="2400" dirty="0" err="1">
                <a:solidFill>
                  <a:srgbClr val="FF0000"/>
                </a:solidFill>
              </a:rPr>
              <a:t>cpu</a:t>
            </a:r>
            <a:r>
              <a:rPr lang="en-US" sz="2400" dirty="0">
                <a:solidFill>
                  <a:srgbClr val="FF0000"/>
                </a:solidFill>
              </a:rPr>
              <a:t> and memory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5F290-91DE-9145-93DD-CDB03F6A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38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highcpu_mem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16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200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lowcpu_mem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4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50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my_container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container = ‘/some/path/containers/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blast_latest.sif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1577167" y="4585009"/>
            <a:ext cx="6435263" cy="1110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>
            <a:cxnSpLocks/>
          </p:cNvCxnSpPr>
          <p:nvPr/>
        </p:nvCxnSpPr>
        <p:spPr>
          <a:xfrm flipH="1">
            <a:off x="8218170" y="5033010"/>
            <a:ext cx="10172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9406890" y="4634931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Specify location of container(s)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02110-0DBC-ED44-B4D0-ACCEC274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7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6560-8439-3E4E-A34C-AEE2579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Configuration File – How to Build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AF7D-338B-5046-9760-CE9E6442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process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executor=‘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slurm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highcpu_mem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16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200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lowcpu_mem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4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memory = 50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withLabel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my_container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container = ‘/some/path/containers/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blast_latest.sif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singularity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enabled = true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72A79-9069-7344-B6ED-9614BDC74D96}"/>
              </a:ext>
            </a:extLst>
          </p:cNvPr>
          <p:cNvSpPr/>
          <p:nvPr/>
        </p:nvSpPr>
        <p:spPr>
          <a:xfrm>
            <a:off x="838200" y="5827593"/>
            <a:ext cx="2792104" cy="1026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1BE8CB-6E9D-8745-8EB0-173181D1136B}"/>
              </a:ext>
            </a:extLst>
          </p:cNvPr>
          <p:cNvCxnSpPr/>
          <p:nvPr/>
        </p:nvCxnSpPr>
        <p:spPr>
          <a:xfrm flipH="1">
            <a:off x="3788164" y="6212902"/>
            <a:ext cx="2179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5408AE-844E-E64F-9058-A835FBC32164}"/>
              </a:ext>
            </a:extLst>
          </p:cNvPr>
          <p:cNvSpPr txBox="1"/>
          <p:nvPr/>
        </p:nvSpPr>
        <p:spPr>
          <a:xfrm>
            <a:off x="6224518" y="5964100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Enable singularity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7836-FEAB-EA41-837B-68967F18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1705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19320-FA0B-3F43-87B2-71EA666E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Putting it all together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651DD-361C-CB49-B631-EB1C9AA6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23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73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59848-0D69-FB46-971E-F49A7D17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90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3025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C02489-B8CB-7B46-9EBF-E20197DF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13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932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AEDFE-24AE-254C-B330-B818ADC4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11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883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05B0E-DA46-D049-B52C-D018F2B3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7AF50-FA32-8D0B-1387-177E85CE8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6524FA-183D-696C-00A0-E3817B233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29983-4E40-289E-01E3-A94A64716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CAA25-674F-E133-1668-F3469D5A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EDB2C1-93EF-5CDF-7AC8-B1D73F091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FA08E-95F1-E129-2ED4-5C285A16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Is Nextflow Easy to Learn?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524-3C35-CDDB-CEF7-19541100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7FCD0-EA13-8A42-9EF7-844E37258DE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Amazon.com: Talking Yes &amp; No Buzzer Buttons - Pack of 2 : Toys &amp; Games">
            <a:extLst>
              <a:ext uri="{FF2B5EF4-FFF2-40B4-BE49-F238E27FC236}">
                <a16:creationId xmlns:a16="http://schemas.microsoft.com/office/drawing/2014/main" id="{4434F192-B4A0-E2D7-A4D0-AA157DB1C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1"/>
          <a:stretch>
            <a:fillRect/>
          </a:stretch>
        </p:blipFill>
        <p:spPr bwMode="auto">
          <a:xfrm>
            <a:off x="3554130" y="2020899"/>
            <a:ext cx="7509774" cy="40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9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03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9509F-9DE2-9340-956C-730C36DB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294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2634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71A22-CD3D-B449-801D-3692062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876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ECC-41A2-804C-9235-1454E3BB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how to organize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1D3A5-B3F0-3F49-A638-2019AF5E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351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5EBC0-8E39-4D42-9BC2-8BADAED0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33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B2D8-1542-0D47-B101-9CCE2B4C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8FA7941-EE23-C34D-92C6-45D82DE9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7" y="1411542"/>
            <a:ext cx="9607271" cy="5446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78387-0233-9A4E-A43B-529781870E23}"/>
              </a:ext>
            </a:extLst>
          </p:cNvPr>
          <p:cNvSpPr txBox="1"/>
          <p:nvPr/>
        </p:nvSpPr>
        <p:spPr>
          <a:xfrm>
            <a:off x="8030973" y="1027906"/>
            <a:ext cx="196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wga-bwaCHPC.nf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24F4A-D0D2-BB4C-9065-CC1C3697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F1E1C7-54C8-FF03-749E-B22CD5110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39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B2D8-1542-0D47-B101-9CCE2B4C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EF83547-2C9E-B244-9FE4-B790C089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39" y="2224215"/>
            <a:ext cx="6632577" cy="395274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09299CB-2FAE-3F4D-91F5-FFC7C122C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903" y="681037"/>
            <a:ext cx="5754858" cy="60778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1BB0-ED17-8647-A9F6-26705426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EEE336-E668-77DC-F1F8-E464B405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 file</a:t>
            </a:r>
          </a:p>
        </p:txBody>
      </p:sp>
    </p:spTree>
    <p:extLst>
      <p:ext uri="{BB962C8B-B14F-4D97-AF65-F5344CB8AC3E}">
        <p14:creationId xmlns:p14="http://schemas.microsoft.com/office/powerpoint/2010/main" val="75210353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C5C6-7811-7446-9F03-758536D4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34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72F03-DD8F-A549-AC1E-96C5A051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976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596FA5-22BF-D246-BDE9-A99EB1CCE1A3}"/>
              </a:ext>
            </a:extLst>
          </p:cNvPr>
          <p:cNvSpPr/>
          <p:nvPr/>
        </p:nvSpPr>
        <p:spPr>
          <a:xfrm>
            <a:off x="1032500" y="3795554"/>
            <a:ext cx="1342209" cy="43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45F9D-42A0-CC45-9D5F-BE5423E2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83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596FA5-22BF-D246-BDE9-A99EB1CCE1A3}"/>
              </a:ext>
            </a:extLst>
          </p:cNvPr>
          <p:cNvSpPr/>
          <p:nvPr/>
        </p:nvSpPr>
        <p:spPr>
          <a:xfrm>
            <a:off x="3550304" y="3799858"/>
            <a:ext cx="4952251" cy="43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9AE36-A80A-244F-8ECD-DD0BD592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258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596FA5-22BF-D246-BDE9-A99EB1CCE1A3}"/>
              </a:ext>
            </a:extLst>
          </p:cNvPr>
          <p:cNvSpPr/>
          <p:nvPr/>
        </p:nvSpPr>
        <p:spPr>
          <a:xfrm>
            <a:off x="8504442" y="3799858"/>
            <a:ext cx="1731380" cy="43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4C71-E009-EC4F-82BA-585301DE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1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0C9C0-982D-D1D0-3DFE-7D0E10FBF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BA4CB-0D27-98B7-1995-A3DD338F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Is Nextflow Easy to Learn?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589D2-BE32-3776-B51D-A82811C9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7FCD0-EA13-8A42-9EF7-844E37258DE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ED0831-E6B2-C7BE-857B-F79F94018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020595"/>
              </p:ext>
            </p:extLst>
          </p:nvPr>
        </p:nvGraphicFramePr>
        <p:xfrm>
          <a:off x="168442" y="2112579"/>
          <a:ext cx="11839074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149F3E-4C44-1097-2EF9-2C5F286AE4AF}"/>
              </a:ext>
            </a:extLst>
          </p:cNvPr>
          <p:cNvCxnSpPr>
            <a:cxnSpLocks/>
          </p:cNvCxnSpPr>
          <p:nvPr/>
        </p:nvCxnSpPr>
        <p:spPr>
          <a:xfrm>
            <a:off x="4499811" y="4403558"/>
            <a:ext cx="0" cy="6015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1088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C86-8F95-034D-8D1D-B40F1FD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9D4-0ED3-614F-BE12-D36A3A24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3" y="1742546"/>
            <a:ext cx="3357369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the command line: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3A0C-84BE-4746-AF0E-1870B1B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" r="1" b="19887"/>
          <a:stretch/>
        </p:blipFill>
        <p:spPr>
          <a:xfrm>
            <a:off x="838200" y="2128686"/>
            <a:ext cx="5424208" cy="4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798FF-8A72-7843-80D1-B74C8AE06824}"/>
              </a:ext>
            </a:extLst>
          </p:cNvPr>
          <p:cNvSpPr txBox="1"/>
          <p:nvPr/>
        </p:nvSpPr>
        <p:spPr>
          <a:xfrm>
            <a:off x="1032501" y="2608523"/>
            <a:ext cx="2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B126E5-EF8F-C242-9F76-453A8526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87"/>
          <a:stretch/>
        </p:blipFill>
        <p:spPr>
          <a:xfrm>
            <a:off x="1032501" y="3070188"/>
            <a:ext cx="9727548" cy="233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C13C0-01BD-E343-A8CD-1244EC502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843" y="5859782"/>
            <a:ext cx="9273957" cy="633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D545EC-6CFD-794D-8CC8-BCDE7FF30622}"/>
              </a:ext>
            </a:extLst>
          </p:cNvPr>
          <p:cNvSpPr txBox="1"/>
          <p:nvPr/>
        </p:nvSpPr>
        <p:spPr>
          <a:xfrm>
            <a:off x="1358902" y="5404514"/>
            <a:ext cx="394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it handles batch systems: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B690-AD94-E140-A888-D18566B1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48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619D-5ED4-084C-BC81-0C354C12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running </a:t>
            </a:r>
            <a:r>
              <a:rPr lang="en-US" dirty="0" err="1"/>
              <a:t>Nextflow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D29F58C-2CF9-A547-9C05-D783DBC16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159" y="1959134"/>
            <a:ext cx="9303681" cy="377872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ECA5C-F6E5-6E4D-95C9-30254D64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17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927C0-4439-2775-66C3-CFB1D5E7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B164D1-A20B-FE32-9F26-2AB667BF4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3690D-DEAB-7261-E7B0-243B337D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>
                <a:solidFill>
                  <a:srgbClr val="FFFFFF"/>
                </a:solidFill>
              </a:rPr>
              <a:t>n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-core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B987B9DE-5648-F2EF-8C65-412B0D747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481405F3-C21D-CC49-80E1-F30277982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AFCD867-EB9A-104E-AFC2-D51C39807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4F2C8-EA1F-63B7-E1C8-EF3EBE48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4A6A7-80DE-7976-397D-F8F99E31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572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F604-30FA-C1F1-632D-3F0EAEA7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nf</a:t>
            </a:r>
            <a:r>
              <a:rPr lang="en-US" dirty="0"/>
              <a:t>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16D6-181C-55D0-949C-F49B3EA20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history:</a:t>
            </a:r>
          </a:p>
          <a:p>
            <a:pPr lvl="1"/>
            <a:r>
              <a:rPr lang="en-US" dirty="0" err="1"/>
              <a:t>Nextflow</a:t>
            </a:r>
            <a:r>
              <a:rPr lang="en-US" dirty="0"/>
              <a:t> (now </a:t>
            </a:r>
            <a:r>
              <a:rPr lang="en-US" dirty="0" err="1"/>
              <a:t>Seqera</a:t>
            </a:r>
            <a:r>
              <a:rPr lang="en-US" dirty="0"/>
              <a:t>) was originally released in 2013</a:t>
            </a:r>
          </a:p>
          <a:p>
            <a:pPr lvl="1"/>
            <a:r>
              <a:rPr lang="en-US" dirty="0"/>
              <a:t>Began primarily for bioinformatics work</a:t>
            </a:r>
          </a:p>
          <a:p>
            <a:pPr lvl="1"/>
            <a:r>
              <a:rPr lang="en-US" dirty="0"/>
              <a:t>Most pipelines designed by individuals/labs and not shared</a:t>
            </a:r>
          </a:p>
          <a:p>
            <a:pPr lvl="1"/>
            <a:r>
              <a:rPr lang="en-US" dirty="0"/>
              <a:t>2019: </a:t>
            </a:r>
            <a:r>
              <a:rPr lang="en-US" dirty="0" err="1"/>
              <a:t>nf</a:t>
            </a:r>
            <a:r>
              <a:rPr lang="en-US" dirty="0"/>
              <a:t>-core idea proposed</a:t>
            </a:r>
          </a:p>
          <a:p>
            <a:pPr lvl="1"/>
            <a:r>
              <a:rPr lang="en-US" dirty="0" err="1"/>
              <a:t>nf</a:t>
            </a:r>
            <a:r>
              <a:rPr lang="en-US" dirty="0"/>
              <a:t>-core is for community-developed pipelines</a:t>
            </a:r>
          </a:p>
          <a:p>
            <a:pPr lvl="1"/>
            <a:r>
              <a:rPr lang="en-US" dirty="0"/>
              <a:t>2024: </a:t>
            </a:r>
            <a:r>
              <a:rPr lang="en-US" dirty="0" err="1"/>
              <a:t>nf</a:t>
            </a:r>
            <a:r>
              <a:rPr lang="en-US" dirty="0"/>
              <a:t>-core gains popularity</a:t>
            </a:r>
          </a:p>
          <a:p>
            <a:pPr lvl="1"/>
            <a:r>
              <a:rPr lang="en-US" dirty="0"/>
              <a:t>Still primarily bioinformatics, but is gaining popularity in other domains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64C4-E3CE-707D-F6EA-A1FE4B85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35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9686-DB3E-639F-F6A8-F8A02FBF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8905-7720-D6AD-40FE-62CD96AA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90DDB-7868-F83B-8491-59699764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 err="1"/>
              <a:t>nf-co.re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DEAC2-5191-7D4B-66B8-DB5A10EE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144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0B71AE64-FF44-9618-A0D8-77E8FEB3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82FFE8-38B7-7EC3-74D9-07A127A38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79" y="678857"/>
            <a:ext cx="7772400" cy="5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7399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ACB0-8302-A225-3AC1-6C475737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3671-0B63-2B98-C044-43C3416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9E02-EA57-34E3-5EBB-9988F4DD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 err="1"/>
              <a:t>nf-co.re</a:t>
            </a:r>
            <a:endParaRPr lang="en-US" sz="2400" dirty="0"/>
          </a:p>
          <a:p>
            <a:r>
              <a:rPr lang="en-US" sz="2400" dirty="0" err="1"/>
              <a:t>Nextflow</a:t>
            </a:r>
            <a:r>
              <a:rPr lang="en-US" sz="2400" dirty="0"/>
              <a:t> process file = </a:t>
            </a:r>
            <a:r>
              <a:rPr lang="en-US" sz="2400" dirty="0" err="1"/>
              <a:t>nf</a:t>
            </a:r>
            <a:r>
              <a:rPr lang="en-US" sz="2400" dirty="0"/>
              <a:t>-core pipeline</a:t>
            </a:r>
          </a:p>
          <a:p>
            <a:r>
              <a:rPr lang="en-US" sz="2400" dirty="0" err="1"/>
              <a:t>Nextflow</a:t>
            </a:r>
            <a:r>
              <a:rPr lang="en-US" sz="2400" dirty="0"/>
              <a:t> process = module</a:t>
            </a:r>
          </a:p>
          <a:p>
            <a:r>
              <a:rPr lang="en-US" sz="2400" dirty="0"/>
              <a:t>Individual pipelines and individual modules can be installed</a:t>
            </a:r>
          </a:p>
          <a:p>
            <a:r>
              <a:rPr lang="en-US" sz="2400" dirty="0"/>
              <a:t>All works from the </a:t>
            </a:r>
            <a:r>
              <a:rPr lang="en-US" sz="2400" dirty="0" err="1"/>
              <a:t>nextflow</a:t>
            </a:r>
            <a:r>
              <a:rPr lang="en-US" sz="2400" dirty="0"/>
              <a:t> command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D1746-A7EF-8EE0-3799-357757AF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145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697D6D25-DB0D-45BB-B1B8-92942E0D6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46CF0D-88DD-28D6-A01E-741F1358A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79" y="678857"/>
            <a:ext cx="7772400" cy="5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134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E40C8-D9BC-9CBB-AFEB-904751920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06EB-4C0C-8C8E-848E-6F2B8E57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F3C8-E4A5-BE4D-E670-0C4E5B03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Use search bar for </a:t>
            </a:r>
            <a:r>
              <a:rPr lang="en-US" sz="2400" dirty="0" err="1"/>
              <a:t>kewords</a:t>
            </a:r>
            <a:r>
              <a:rPr lang="en-US" sz="2400" dirty="0"/>
              <a:t> (i.e. </a:t>
            </a:r>
            <a:r>
              <a:rPr lang="en-US" sz="2400" dirty="0" err="1"/>
              <a:t>fastq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E458-A764-547E-9EDB-9974CAA4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146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BA5C8174-F80E-07F2-6F4C-0751A1F6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C93551-B95F-AF8B-1DDF-19609D15E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80" y="262982"/>
            <a:ext cx="7772400" cy="64584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2CBB87-96A0-E554-C059-095701996181}"/>
              </a:ext>
            </a:extLst>
          </p:cNvPr>
          <p:cNvSpPr/>
          <p:nvPr/>
        </p:nvSpPr>
        <p:spPr>
          <a:xfrm>
            <a:off x="8241792" y="2974848"/>
            <a:ext cx="1658112" cy="4541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098FB-54A1-800B-6030-B6C88A661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F892-AEDF-8A3E-12A2-AAF7B4D5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8843-BA92-8F48-65BA-A4A08DA8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Clicking on the pipeline provides more info</a:t>
            </a:r>
          </a:p>
          <a:p>
            <a:r>
              <a:rPr lang="en-US" sz="2400" dirty="0"/>
              <a:t>Top two things to look at:</a:t>
            </a:r>
          </a:p>
          <a:p>
            <a:pPr lvl="1"/>
            <a:r>
              <a:rPr lang="en-US" sz="2000" b="1" dirty="0"/>
              <a:t>Usage</a:t>
            </a:r>
          </a:p>
          <a:p>
            <a:pPr lvl="1"/>
            <a:r>
              <a:rPr lang="en-US" sz="2000" b="1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A0FFE-5DB6-7899-044A-A596F844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147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F53331FB-9BF5-FC46-C34E-3C3FA407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23F9A8-2446-A19B-21B2-3055E8823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80" y="1239520"/>
            <a:ext cx="7772400" cy="5116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95F792-3D6E-8CED-F52A-F4C7BA8654DD}"/>
              </a:ext>
            </a:extLst>
          </p:cNvPr>
          <p:cNvCxnSpPr/>
          <p:nvPr/>
        </p:nvCxnSpPr>
        <p:spPr>
          <a:xfrm>
            <a:off x="7315198" y="3429000"/>
            <a:ext cx="0" cy="126227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8EB08E-FFF8-27E8-4F49-DD90B85C8118}"/>
              </a:ext>
            </a:extLst>
          </p:cNvPr>
          <p:cNvCxnSpPr/>
          <p:nvPr/>
        </p:nvCxnSpPr>
        <p:spPr>
          <a:xfrm>
            <a:off x="9084363" y="3429000"/>
            <a:ext cx="0" cy="126227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5F876-9336-5DAF-8F4E-562DF181E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B8A6-81CC-7441-D9EF-D8B36022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E94A-49C9-F9AD-2938-908523D6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Clicking on the pipeline provides more info</a:t>
            </a:r>
          </a:p>
          <a:p>
            <a:r>
              <a:rPr lang="en-US" sz="2400" dirty="0"/>
              <a:t>Top two things to look at:</a:t>
            </a:r>
          </a:p>
          <a:p>
            <a:pPr lvl="1"/>
            <a:r>
              <a:rPr lang="en-US" sz="2000" b="1" dirty="0"/>
              <a:t>Usage</a:t>
            </a:r>
          </a:p>
          <a:p>
            <a:pPr lvl="1"/>
            <a:r>
              <a:rPr lang="en-US" sz="2000" b="1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19358-6ABC-B8C7-1692-1C7498F8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148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FBFA4E70-1BA8-E622-0E9A-28BC05CB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6E9D130-2419-B8C5-ED8E-8B459B871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263" y="1742506"/>
            <a:ext cx="8079688" cy="48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154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3435D-965C-82D4-C503-908D07BC1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02A7-E6EB-71D3-3BFF-24509866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nf-core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16084-C129-5C66-1803-3AB365B9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0" y="1825625"/>
            <a:ext cx="3933375" cy="4663937"/>
          </a:xfrm>
        </p:spPr>
        <p:txBody>
          <a:bodyPr>
            <a:normAutofit/>
          </a:bodyPr>
          <a:lstStyle/>
          <a:p>
            <a:r>
              <a:rPr lang="en-US" sz="2400" dirty="0"/>
              <a:t>Clicking on the pipeline provides more info</a:t>
            </a:r>
          </a:p>
          <a:p>
            <a:r>
              <a:rPr lang="en-US" sz="2400" dirty="0"/>
              <a:t>Top two things to look at:</a:t>
            </a:r>
          </a:p>
          <a:p>
            <a:pPr lvl="1"/>
            <a:r>
              <a:rPr lang="en-US" sz="2000" b="1" dirty="0"/>
              <a:t>Usage</a:t>
            </a:r>
          </a:p>
          <a:p>
            <a:pPr lvl="1"/>
            <a:r>
              <a:rPr lang="en-US" sz="2000" b="1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EF18A-31CA-4545-85CA-430E9331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149</a:t>
            </a:fld>
            <a:endParaRPr lang="en-US"/>
          </a:p>
        </p:txBody>
      </p:sp>
      <p:pic>
        <p:nvPicPr>
          <p:cNvPr id="6" name="Picture 5" descr="A green apple core with a stem&#10;&#10;AI-generated content may be incorrect.">
            <a:extLst>
              <a:ext uri="{FF2B5EF4-FFF2-40B4-BE49-F238E27FC236}">
                <a16:creationId xmlns:a16="http://schemas.microsoft.com/office/drawing/2014/main" id="{04B83AF1-C3FC-92EB-0E7F-A81CD8D0D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7" y="0"/>
            <a:ext cx="1651252" cy="164192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3C20C8-7F2C-97EA-1429-755CE9C3F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74" y="1825625"/>
            <a:ext cx="8271870" cy="45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7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18F0-6C6D-2F40-853C-DFF6D2D1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Nextflow</a:t>
            </a:r>
            <a:r>
              <a:rPr lang="en-US" dirty="0"/>
              <a:t> Works: </a:t>
            </a:r>
            <a:r>
              <a:rPr lang="en-US" b="1" dirty="0" err="1"/>
              <a:t>my_nextflow_file.nf</a:t>
            </a:r>
            <a:endParaRPr lang="en-US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80CF4E5-C32A-894D-9B17-F8330EFB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2" t="7057"/>
          <a:stretch/>
        </p:blipFill>
        <p:spPr>
          <a:xfrm>
            <a:off x="2110529" y="1515301"/>
            <a:ext cx="7970941" cy="42502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B02E2-D697-314E-9203-BCAC748A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976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D2B8-DF45-8B48-2165-AB3C759E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nf</a:t>
            </a:r>
            <a:r>
              <a:rPr lang="en-US" dirty="0"/>
              <a:t>-core from the Command Line</a:t>
            </a:r>
          </a:p>
        </p:txBody>
      </p:sp>
      <p:pic>
        <p:nvPicPr>
          <p:cNvPr id="6" name="Content Placeholder 5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4C6DD4C1-7A28-35CC-0E66-53074A2B4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74" y="2319648"/>
            <a:ext cx="11891252" cy="22187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D52D6-F7F7-9245-EA6D-2FE0C945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150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E53CBA-97D5-B861-2D03-D747E9AE4E0A}"/>
              </a:ext>
            </a:extLst>
          </p:cNvPr>
          <p:cNvCxnSpPr/>
          <p:nvPr/>
        </p:nvCxnSpPr>
        <p:spPr>
          <a:xfrm flipH="1">
            <a:off x="5446643" y="2729948"/>
            <a:ext cx="129871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A50733-E96B-A4F0-B8B1-06D6377BB9ED}"/>
              </a:ext>
            </a:extLst>
          </p:cNvPr>
          <p:cNvCxnSpPr/>
          <p:nvPr/>
        </p:nvCxnSpPr>
        <p:spPr>
          <a:xfrm flipH="1">
            <a:off x="7573618" y="3266661"/>
            <a:ext cx="129871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1F8907-EF44-260E-2860-64682CBD1565}"/>
              </a:ext>
            </a:extLst>
          </p:cNvPr>
          <p:cNvCxnSpPr/>
          <p:nvPr/>
        </p:nvCxnSpPr>
        <p:spPr>
          <a:xfrm flipH="1">
            <a:off x="2292627" y="4386469"/>
            <a:ext cx="129871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C95CE6-0A8B-A731-6B49-B1BE63953FD0}"/>
              </a:ext>
            </a:extLst>
          </p:cNvPr>
          <p:cNvSpPr txBox="1"/>
          <p:nvPr/>
        </p:nvSpPr>
        <p:spPr>
          <a:xfrm>
            <a:off x="6950094" y="2545282"/>
            <a:ext cx="440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List any </a:t>
            </a:r>
            <a:r>
              <a:rPr lang="en-US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-core pipelines downloaded by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F942E-950A-1B9C-1382-3A9617DA2869}"/>
              </a:ext>
            </a:extLst>
          </p:cNvPr>
          <p:cNvSpPr txBox="1"/>
          <p:nvPr/>
        </p:nvSpPr>
        <p:spPr>
          <a:xfrm>
            <a:off x="8934299" y="3081995"/>
            <a:ext cx="304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Download an </a:t>
            </a:r>
            <a:r>
              <a:rPr lang="en-US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-core pipeline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C16E5-4B76-3B20-2583-DF8770F437C4}"/>
              </a:ext>
            </a:extLst>
          </p:cNvPr>
          <p:cNvSpPr txBox="1"/>
          <p:nvPr/>
        </p:nvSpPr>
        <p:spPr>
          <a:xfrm>
            <a:off x="3665548" y="4181407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rnaseq</a:t>
            </a:r>
            <a:r>
              <a:rPr lang="en-US" dirty="0">
                <a:solidFill>
                  <a:srgbClr val="FF0000"/>
                </a:solidFill>
              </a:rPr>
              <a:t> pipeline returns as </a:t>
            </a:r>
            <a:r>
              <a:rPr lang="en-US" dirty="0" err="1">
                <a:solidFill>
                  <a:srgbClr val="FF0000"/>
                </a:solidFill>
              </a:rPr>
              <a:t>exisiting</a:t>
            </a:r>
            <a:r>
              <a:rPr lang="en-US" dirty="0">
                <a:solidFill>
                  <a:srgbClr val="FF0000"/>
                </a:solidFill>
              </a:rPr>
              <a:t> now</a:t>
            </a:r>
          </a:p>
        </p:txBody>
      </p:sp>
    </p:spTree>
    <p:extLst>
      <p:ext uri="{BB962C8B-B14F-4D97-AF65-F5344CB8AC3E}">
        <p14:creationId xmlns:p14="http://schemas.microsoft.com/office/powerpoint/2010/main" val="27272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A6064D2-9361-F38A-CCF1-FE7F15612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30" y="-6365"/>
            <a:ext cx="5367131" cy="68643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B1C52-EFEC-456E-5766-27BC42A0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151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5CB1E8-397E-A670-4DCB-0A02F9D1B6BC}"/>
              </a:ext>
            </a:extLst>
          </p:cNvPr>
          <p:cNvCxnSpPr>
            <a:cxnSpLocks/>
          </p:cNvCxnSpPr>
          <p:nvPr/>
        </p:nvCxnSpPr>
        <p:spPr>
          <a:xfrm flipH="1">
            <a:off x="5817704" y="92765"/>
            <a:ext cx="83488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92488E-CFD8-0CA5-EDFA-30B3AD66A5FA}"/>
              </a:ext>
            </a:extLst>
          </p:cNvPr>
          <p:cNvCxnSpPr>
            <a:cxnSpLocks/>
          </p:cNvCxnSpPr>
          <p:nvPr/>
        </p:nvCxnSpPr>
        <p:spPr>
          <a:xfrm flipH="1">
            <a:off x="5830955" y="3326427"/>
            <a:ext cx="83488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AAED466-AD49-9300-9B68-8117DA9A9217}"/>
              </a:ext>
            </a:extLst>
          </p:cNvPr>
          <p:cNvSpPr/>
          <p:nvPr/>
        </p:nvSpPr>
        <p:spPr>
          <a:xfrm>
            <a:off x="5830954" y="3617843"/>
            <a:ext cx="397567" cy="3240157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BE1D65-B500-9269-4CE8-475A8385EA6E}"/>
              </a:ext>
            </a:extLst>
          </p:cNvPr>
          <p:cNvSpPr txBox="1"/>
          <p:nvPr/>
        </p:nvSpPr>
        <p:spPr>
          <a:xfrm>
            <a:off x="6765234" y="0"/>
            <a:ext cx="3496366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Return help information for pipeline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9B9EE-BD92-D685-58E5-FF5A7DB7F969}"/>
              </a:ext>
            </a:extLst>
          </p:cNvPr>
          <p:cNvSpPr txBox="1"/>
          <p:nvPr/>
        </p:nvSpPr>
        <p:spPr>
          <a:xfrm>
            <a:off x="6791736" y="3141761"/>
            <a:ext cx="2911064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execution command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E3392-D024-E849-800B-2964BC2CED87}"/>
              </a:ext>
            </a:extLst>
          </p:cNvPr>
          <p:cNvSpPr txBox="1"/>
          <p:nvPr/>
        </p:nvSpPr>
        <p:spPr>
          <a:xfrm>
            <a:off x="6354414" y="4914755"/>
            <a:ext cx="3107086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Parameter info here same as in Parameters section on </a:t>
            </a:r>
            <a:r>
              <a:rPr lang="en-US" dirty="0" err="1"/>
              <a:t>nf-co.re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6E20-76F9-824E-865C-E303F327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info and training out there!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D21B-EC41-EC40-ACE5-11F4B6F1C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YouTube </a:t>
            </a:r>
            <a:r>
              <a:rPr lang="en-US" dirty="0" err="1"/>
              <a:t>Nextflow</a:t>
            </a:r>
            <a:r>
              <a:rPr lang="en-US" dirty="0"/>
              <a:t> Foundational Training Workshop : </a:t>
            </a:r>
            <a:r>
              <a:rPr lang="en-US" dirty="0">
                <a:hlinkClick r:id="rId3"/>
              </a:rPr>
              <a:t>https://www.youtube.com/watch?v=dbOKB3VRpuE</a:t>
            </a:r>
            <a:endParaRPr lang="en-US" dirty="0"/>
          </a:p>
          <a:p>
            <a:r>
              <a:rPr lang="en-US" dirty="0" err="1"/>
              <a:t>Nextflow</a:t>
            </a:r>
            <a:r>
              <a:rPr lang="en-US" dirty="0"/>
              <a:t> online manual : </a:t>
            </a:r>
            <a:r>
              <a:rPr lang="en-US" dirty="0">
                <a:hlinkClick r:id="rId4"/>
              </a:rPr>
              <a:t>https://www.nextflow.io/docs/latest/index.html</a:t>
            </a:r>
            <a:endParaRPr lang="en-US" dirty="0"/>
          </a:p>
          <a:p>
            <a:r>
              <a:rPr lang="en-US" dirty="0" err="1"/>
              <a:t>nf</a:t>
            </a:r>
            <a:r>
              <a:rPr lang="en-US" dirty="0"/>
              <a:t>-core: </a:t>
            </a:r>
            <a:r>
              <a:rPr lang="en-US" dirty="0">
                <a:hlinkClick r:id="rId5"/>
              </a:rPr>
              <a:t>https://nf-co.re/</a:t>
            </a:r>
            <a:endParaRPr lang="en-US" dirty="0"/>
          </a:p>
          <a:p>
            <a:r>
              <a:rPr lang="en-US" dirty="0" err="1"/>
              <a:t>Nextflow</a:t>
            </a:r>
            <a:r>
              <a:rPr lang="en-US" dirty="0"/>
              <a:t> and </a:t>
            </a:r>
            <a:r>
              <a:rPr lang="en-US" dirty="0" err="1"/>
              <a:t>nf</a:t>
            </a:r>
            <a:r>
              <a:rPr lang="en-US" dirty="0"/>
              <a:t>-core both have Slacks to ask questions/get help: </a:t>
            </a:r>
            <a:r>
              <a:rPr lang="en-US" dirty="0">
                <a:hlinkClick r:id="rId6"/>
              </a:rPr>
              <a:t>https://nextflow.slack.com/join/shared_invite/zt-2viwl0txy-FnMU~L7gAsZCAdutGc_00w#/shared-invite/email</a:t>
            </a:r>
            <a:endParaRPr lang="en-US" dirty="0"/>
          </a:p>
          <a:p>
            <a:pPr lvl="1"/>
            <a:r>
              <a:rPr lang="en-US" dirty="0"/>
              <a:t>(or google ‘</a:t>
            </a:r>
            <a:r>
              <a:rPr lang="en-US" dirty="0" err="1"/>
              <a:t>Nextflow</a:t>
            </a:r>
            <a:r>
              <a:rPr lang="en-US" dirty="0"/>
              <a:t> Slack channel’)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733C-371A-2F4E-83DE-6705DB18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26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B453F-9597-C64F-AF2C-62CDBBF8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1607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C56DB7-9B33-FF43-BEF2-B986489F16BB}"/>
              </a:ext>
            </a:extLst>
          </p:cNvPr>
          <p:cNvSpPr txBox="1"/>
          <p:nvPr/>
        </p:nvSpPr>
        <p:spPr>
          <a:xfrm>
            <a:off x="4409848" y="3452789"/>
            <a:ext cx="3369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helpdesk@chpc.utah.edu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A8E9F-0468-244D-8B15-C877AE37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18F0-6C6D-2F40-853C-DFF6D2D1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Nextflow</a:t>
            </a:r>
            <a:r>
              <a:rPr lang="en-US" dirty="0"/>
              <a:t> Works: </a:t>
            </a:r>
            <a:r>
              <a:rPr lang="en-US" b="1" dirty="0"/>
              <a:t>Containers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3C251514-4A25-0747-AA97-97CE0FC3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22" y="1274546"/>
            <a:ext cx="6324756" cy="50818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E2AB1-CECD-BC48-9F92-1C705DB4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A32A1-499C-8617-6BF6-920B75360D30}"/>
              </a:ext>
            </a:extLst>
          </p:cNvPr>
          <p:cNvCxnSpPr/>
          <p:nvPr/>
        </p:nvCxnSpPr>
        <p:spPr>
          <a:xfrm>
            <a:off x="5592278" y="4536550"/>
            <a:ext cx="109728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3D790C-33D0-0D79-EA65-EF9DB7AA6837}"/>
              </a:ext>
            </a:extLst>
          </p:cNvPr>
          <p:cNvSpPr txBox="1"/>
          <p:nvPr/>
        </p:nvSpPr>
        <p:spPr>
          <a:xfrm>
            <a:off x="6800248" y="435188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Singularity</a:t>
            </a:r>
          </a:p>
        </p:txBody>
      </p:sp>
    </p:spTree>
    <p:extLst>
      <p:ext uri="{BB962C8B-B14F-4D97-AF65-F5344CB8AC3E}">
        <p14:creationId xmlns:p14="http://schemas.microsoft.com/office/powerpoint/2010/main" val="12785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18F0-6C6D-2F40-853C-DFF6D2D1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Nextflow</a:t>
            </a:r>
            <a:r>
              <a:rPr lang="en-US" dirty="0"/>
              <a:t> Works: </a:t>
            </a:r>
            <a:r>
              <a:rPr lang="en-US" b="1" dirty="0"/>
              <a:t>Config Files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843FF06-06BC-BD4E-95F8-CEE22E1F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185" y="1411298"/>
            <a:ext cx="8297629" cy="49450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0530E-947D-F841-A79C-DA8BE04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8C0F1-2839-B435-BCF9-38C1B5164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557A0B-FDB8-962A-CD4E-41F5A6840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CA5E77-A921-B8BF-48FD-80F9BE4B4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D5D8A-45E0-7999-38FF-6D9EDEDF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E5196E-DE3B-B095-C55D-34FFF7452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FCD9E-4440-B184-C34F-EDB961568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0DB528-9B26-2F16-8191-933D96E72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189F85-015A-E2EA-116D-549588C50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3BE0-0781-21EC-5245-50BF51E8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Load Nextflow’s GitHub CodeSpaces: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A2DC5-D81C-CEE1-6A7A-72B3C4DC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894" y="104024"/>
            <a:ext cx="7156454" cy="59103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https://</a:t>
            </a:r>
            <a:r>
              <a:rPr lang="en-US" sz="4800" dirty="0" err="1"/>
              <a:t>training.nextflow.io</a:t>
            </a:r>
            <a:r>
              <a:rPr lang="en-US" sz="4800" dirty="0"/>
              <a:t>/latest/</a:t>
            </a:r>
            <a:r>
              <a:rPr lang="en-US" sz="4800" dirty="0" err="1"/>
              <a:t>hello_nextflow</a:t>
            </a:r>
            <a:r>
              <a:rPr lang="en-US" sz="4800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8986F-D75B-D8BD-4409-84A9D457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7FCD0-EA13-8A42-9EF7-844E37258DE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Nextflow (.nf) Files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02202-A26C-EC40-ABE0-A53925C1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6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79BA6-C180-44BF-FF9D-47E6C950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Load Nextflow’s GitHub CodeSpaces: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409F-B9C5-1B13-20F8-92D91330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894" y="104024"/>
            <a:ext cx="7156454" cy="59103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https://</a:t>
            </a:r>
            <a:r>
              <a:rPr lang="en-US" sz="4800" dirty="0" err="1"/>
              <a:t>training.nextflow.io</a:t>
            </a:r>
            <a:r>
              <a:rPr lang="en-US" sz="4800" dirty="0"/>
              <a:t>/latest/</a:t>
            </a:r>
            <a:r>
              <a:rPr lang="en-US" sz="4800" dirty="0" err="1"/>
              <a:t>hello_nextflow</a:t>
            </a:r>
            <a:r>
              <a:rPr lang="en-US" sz="4800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B44B7-8F31-BA76-F14C-4717283A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7FCD0-EA13-8A42-9EF7-844E37258DE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C86C9-9E5D-414C-8C78-80C93194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Input Data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28286-0328-124F-9548-CDE47FEC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4BC-1586-0347-8F2F-6C082134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0214-2032-8D45-8A89-5EC15561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give </a:t>
            </a:r>
            <a:r>
              <a:rPr lang="en-US" dirty="0" err="1"/>
              <a:t>Nextflow</a:t>
            </a:r>
            <a:r>
              <a:rPr lang="en-US" dirty="0"/>
              <a:t> some data to work with</a:t>
            </a:r>
          </a:p>
          <a:p>
            <a:r>
              <a:rPr lang="en-US" dirty="0"/>
              <a:t>Two ways:</a:t>
            </a:r>
          </a:p>
          <a:p>
            <a:pPr lvl="1"/>
            <a:r>
              <a:rPr lang="en-US" dirty="0"/>
              <a:t>Parameters</a:t>
            </a:r>
          </a:p>
          <a:p>
            <a:pPr lvl="1"/>
            <a:r>
              <a:rPr lang="en-US" dirty="0"/>
              <a:t>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E030E-E4A2-1043-B5AA-E70F558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C07-0293-7248-AC9C-4F733B2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A31A-BB57-484C-83BD-E2151D01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Flexible</a:t>
            </a:r>
          </a:p>
          <a:p>
            <a:pPr lvl="1"/>
            <a:r>
              <a:rPr lang="en-US" dirty="0"/>
              <a:t>Can be used </a:t>
            </a:r>
            <a:r>
              <a:rPr lang="en-US" b="1" dirty="0"/>
              <a:t>more</a:t>
            </a:r>
            <a:r>
              <a:rPr lang="en-US" dirty="0"/>
              <a:t> than once</a:t>
            </a:r>
          </a:p>
          <a:p>
            <a:pPr lvl="1"/>
            <a:r>
              <a:rPr lang="en-US" dirty="0"/>
              <a:t>Can become channels</a:t>
            </a:r>
          </a:p>
          <a:p>
            <a:r>
              <a:rPr lang="en-US" dirty="0"/>
              <a:t>Channels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Not flexible</a:t>
            </a:r>
          </a:p>
          <a:p>
            <a:pPr lvl="1"/>
            <a:r>
              <a:rPr lang="en-US" dirty="0"/>
              <a:t>Can </a:t>
            </a:r>
            <a:r>
              <a:rPr lang="en-US" b="1" dirty="0"/>
              <a:t>only</a:t>
            </a:r>
            <a:r>
              <a:rPr lang="en-US" dirty="0"/>
              <a:t> be used once</a:t>
            </a:r>
          </a:p>
          <a:p>
            <a:pPr lvl="1"/>
            <a:r>
              <a:rPr lang="en-US" dirty="0"/>
              <a:t>The backbone of passing data between steps (</a:t>
            </a:r>
            <a:r>
              <a:rPr lang="en-US" i="1" dirty="0"/>
              <a:t>processes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04A0A-F93F-6747-8C62-28092E1C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C07-0293-7248-AC9C-4F733B2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A31A-BB57-484C-83BD-E2151D01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Flexible</a:t>
            </a:r>
          </a:p>
          <a:p>
            <a:pPr lvl="1"/>
            <a:r>
              <a:rPr lang="en-US" dirty="0"/>
              <a:t>Can be used </a:t>
            </a:r>
            <a:r>
              <a:rPr lang="en-US" b="1" dirty="0"/>
              <a:t>more</a:t>
            </a:r>
            <a:r>
              <a:rPr lang="en-US" dirty="0"/>
              <a:t> than once</a:t>
            </a:r>
          </a:p>
          <a:p>
            <a:pPr lvl="1"/>
            <a:r>
              <a:rPr lang="en-US" dirty="0"/>
              <a:t>Can become channels</a:t>
            </a:r>
          </a:p>
          <a:p>
            <a:r>
              <a:rPr lang="en-US" dirty="0"/>
              <a:t>Channels</a:t>
            </a:r>
          </a:p>
          <a:p>
            <a:pPr lvl="1"/>
            <a:r>
              <a:rPr lang="en-US" dirty="0"/>
              <a:t>Import data</a:t>
            </a:r>
          </a:p>
          <a:p>
            <a:pPr lvl="1"/>
            <a:r>
              <a:rPr lang="en-US" dirty="0"/>
              <a:t>Not flexible</a:t>
            </a:r>
          </a:p>
          <a:p>
            <a:pPr lvl="1"/>
            <a:r>
              <a:rPr lang="en-US" dirty="0"/>
              <a:t>Can </a:t>
            </a:r>
            <a:r>
              <a:rPr lang="en-US" b="1" dirty="0"/>
              <a:t>only</a:t>
            </a:r>
            <a:r>
              <a:rPr lang="en-US" dirty="0"/>
              <a:t> be used once</a:t>
            </a:r>
          </a:p>
          <a:p>
            <a:pPr lvl="1"/>
            <a:r>
              <a:rPr lang="en-US" u="sng" dirty="0"/>
              <a:t>The backbone of passing data between steps (</a:t>
            </a:r>
            <a:r>
              <a:rPr lang="en-US" i="1" u="sng" dirty="0"/>
              <a:t>processes</a:t>
            </a:r>
            <a:r>
              <a:rPr lang="en-US" u="sng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9DA64-B33C-404B-A2B5-6ADDA480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998D-3F05-6E4D-8317-69A8721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998D-3F05-6E4D-8317-69A8721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arguments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params.reference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e_coli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A90-44A9-B842-9BF2-E702ABE3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4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arguments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params.reference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e_coli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D6DCA-E8D0-6446-ABAA-5C6F42BA461A}"/>
              </a:ext>
            </a:extLst>
          </p:cNvPr>
          <p:cNvSpPr txBox="1"/>
          <p:nvPr/>
        </p:nvSpPr>
        <p:spPr>
          <a:xfrm>
            <a:off x="838200" y="4821655"/>
            <a:ext cx="987001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run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my_nextflow_file.nf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--reference drosophila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A6F90-0CDA-A041-9472-DA982FEB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459F-6536-D647-B0FC-0A89A6C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2911-CB28-6646-8170-D7AEC4A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parameter</a:t>
            </a:r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file paths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=“/some/path/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Parameters can be </a:t>
            </a:r>
            <a:r>
              <a:rPr lang="en-US" b="1" dirty="0"/>
              <a:t>arguments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params.reference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=‘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drosophila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D6DCA-E8D0-6446-ABAA-5C6F42BA461A}"/>
              </a:ext>
            </a:extLst>
          </p:cNvPr>
          <p:cNvSpPr txBox="1"/>
          <p:nvPr/>
        </p:nvSpPr>
        <p:spPr>
          <a:xfrm>
            <a:off x="838200" y="4821655"/>
            <a:ext cx="987001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run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my_nextflow_file.nf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--reference drosophila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A2920-D40A-A84E-9ACA-2D0288FB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DE214-BAF3-E44F-910D-1A4A4DDA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52FAF-EE23-6242-A263-807742C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Nextflow?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24EA-C7BB-EB44-8B66-5ADE915A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Nextflow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allows you to create simple, scalable, and reproducible </a:t>
            </a:r>
            <a:r>
              <a:rPr lang="en-US" sz="4400" dirty="0">
                <a:solidFill>
                  <a:srgbClr val="FFFFFF"/>
                </a:solidFill>
              </a:rPr>
              <a:t>scientific 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workflows.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6555-F75F-AD45-97EF-2234024B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  <a:p>
            <a:pPr lvl="1"/>
            <a:r>
              <a:rPr lang="en-US" dirty="0"/>
              <a:t>Hold our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BE016-94D5-BF49-AE6F-0696F75E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  <a:p>
            <a:pPr lvl="1"/>
            <a:r>
              <a:rPr lang="en-US" dirty="0"/>
              <a:t>Hold our data</a:t>
            </a:r>
          </a:p>
          <a:p>
            <a:pPr lvl="1"/>
            <a:r>
              <a:rPr lang="en-US" dirty="0"/>
              <a:t>Can be made from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00F2D-510D-7F41-87F2-91AB0FFC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2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276-7290-B341-9EAE-3F8638F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D724-BA3A-F649-A86E-7E33BEE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693" cy="4351338"/>
          </a:xfrm>
        </p:spPr>
        <p:txBody>
          <a:bodyPr/>
          <a:lstStyle/>
          <a:p>
            <a:r>
              <a:rPr lang="en-US" b="1" dirty="0"/>
              <a:t>Channels</a:t>
            </a:r>
            <a:endParaRPr lang="en-US" dirty="0"/>
          </a:p>
          <a:p>
            <a:pPr lvl="1"/>
            <a:r>
              <a:rPr lang="en-US" dirty="0"/>
              <a:t>Hold our data</a:t>
            </a:r>
          </a:p>
          <a:p>
            <a:pPr lvl="1"/>
            <a:r>
              <a:rPr lang="en-US" dirty="0"/>
              <a:t>Can be made from parameters</a:t>
            </a:r>
          </a:p>
          <a:p>
            <a:pPr lvl="1"/>
            <a:r>
              <a:rPr lang="en-US" dirty="0"/>
              <a:t>Pass data from one process to another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3B69B-CF0D-E043-8188-A04AC2C60472}"/>
              </a:ext>
            </a:extLst>
          </p:cNvPr>
          <p:cNvSpPr txBox="1"/>
          <p:nvPr/>
        </p:nvSpPr>
        <p:spPr>
          <a:xfrm>
            <a:off x="9263853" y="1217375"/>
            <a:ext cx="253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passed into 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3AFA7-8347-A44F-8CFA-3905A3E67138}"/>
              </a:ext>
            </a:extLst>
          </p:cNvPr>
          <p:cNvSpPr txBox="1"/>
          <p:nvPr/>
        </p:nvSpPr>
        <p:spPr>
          <a:xfrm>
            <a:off x="9407238" y="2600430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1 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40DC1-23AB-BE4E-942D-90486C5A16C4}"/>
              </a:ext>
            </a:extLst>
          </p:cNvPr>
          <p:cNvSpPr txBox="1"/>
          <p:nvPr/>
        </p:nvSpPr>
        <p:spPr>
          <a:xfrm>
            <a:off x="9319835" y="4091027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1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78330-03FE-0F49-A63D-2892421E45B0}"/>
              </a:ext>
            </a:extLst>
          </p:cNvPr>
          <p:cNvSpPr txBox="1"/>
          <p:nvPr/>
        </p:nvSpPr>
        <p:spPr>
          <a:xfrm>
            <a:off x="9286973" y="5744865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2 input …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D663D240-04FB-CE4F-B4DD-3491433B1663}"/>
              </a:ext>
            </a:extLst>
          </p:cNvPr>
          <p:cNvSpPr/>
          <p:nvPr/>
        </p:nvSpPr>
        <p:spPr>
          <a:xfrm>
            <a:off x="9886178" y="1626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DF920B9-88F0-914A-B2A5-7B4CFD77687B}"/>
              </a:ext>
            </a:extLst>
          </p:cNvPr>
          <p:cNvSpPr/>
          <p:nvPr/>
        </p:nvSpPr>
        <p:spPr>
          <a:xfrm>
            <a:off x="9892483" y="46134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36DA9EC-6309-5646-8409-968F56C214BE}"/>
              </a:ext>
            </a:extLst>
          </p:cNvPr>
          <p:cNvSpPr/>
          <p:nvPr/>
        </p:nvSpPr>
        <p:spPr>
          <a:xfrm>
            <a:off x="9886178" y="30912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31B38DC-E23B-DA48-90E3-90638C2A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796C-FC8C-E448-9E2C-BF746426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Types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7AACE-F990-2F4F-91F7-3EF27EC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796C-FC8C-E448-9E2C-BF746426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Channel Types</a:t>
            </a:r>
          </a:p>
          <a:p>
            <a:pPr lvl="1"/>
            <a:r>
              <a:rPr lang="en-US" b="1" dirty="0"/>
              <a:t>Value Channel</a:t>
            </a:r>
            <a:r>
              <a:rPr lang="en-US" dirty="0"/>
              <a:t> – only contains a single value, can be used multiple times.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3827A-B0B4-154C-887E-4497285B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2FB8-DECC-EF46-9072-C0919590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796C-FC8C-E448-9E2C-BF746426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Types</a:t>
            </a:r>
          </a:p>
          <a:p>
            <a:pPr lvl="1"/>
            <a:r>
              <a:rPr lang="en-US" b="1" dirty="0"/>
              <a:t>Value Channel</a:t>
            </a:r>
            <a:r>
              <a:rPr lang="en-US" dirty="0"/>
              <a:t> – only contains a single value, can be used multiple times.</a:t>
            </a:r>
          </a:p>
          <a:p>
            <a:pPr lvl="1"/>
            <a:r>
              <a:rPr lang="en-US" sz="2400" b="1" dirty="0"/>
              <a:t>Queue Channel</a:t>
            </a:r>
            <a:r>
              <a:rPr lang="en-US" sz="2400" dirty="0"/>
              <a:t> (main) – unidirectional, connects the output of one process to the input of another.</a:t>
            </a:r>
          </a:p>
          <a:p>
            <a:pPr lvl="3"/>
            <a:r>
              <a:rPr lang="en-US" sz="2400" dirty="0"/>
              <a:t>Can only be used once.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126D-5602-B642-987D-534CDC06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70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28FD-C3D0-494C-B88E-FFF8507A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7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28FD-C3D0-494C-B88E-FFF8507A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8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Channel.fromFilePairs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28FD-C3D0-494C-B88E-FFF8507A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1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Channel</a:t>
            </a:r>
            <a:r>
              <a:rPr lang="en-US" dirty="0" err="1"/>
              <a:t>.fromFilePairs</a:t>
            </a:r>
            <a:r>
              <a:rPr lang="en-US" dirty="0"/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023E2-F33D-E145-86D8-B9BA07A7B732}"/>
              </a:ext>
            </a:extLst>
          </p:cNvPr>
          <p:cNvSpPr txBox="1"/>
          <p:nvPr/>
        </p:nvSpPr>
        <p:spPr>
          <a:xfrm>
            <a:off x="1130650" y="4513641"/>
            <a:ext cx="170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Channel ‘create’ command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9BD499B-51E2-9446-87D7-82B5B3CE588E}"/>
              </a:ext>
            </a:extLst>
          </p:cNvPr>
          <p:cNvSpPr/>
          <p:nvPr/>
        </p:nvSpPr>
        <p:spPr>
          <a:xfrm rot="10800000">
            <a:off x="1497788" y="3535233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B001F-9D1F-C04C-AAFA-4835E69B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AC971-F462-F4C8-7DF1-FC762002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What is Nextflow?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DB37-A0E5-8758-8E16-6AC1618D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 powerful workflow manager for pre-built or custom data pipelines</a:t>
            </a:r>
          </a:p>
          <a:p>
            <a:r>
              <a:rPr lang="en-US" sz="2400" dirty="0"/>
              <a:t> Data pipelines built with </a:t>
            </a:r>
            <a:r>
              <a:rPr lang="en-US" sz="2400" dirty="0" err="1"/>
              <a:t>Nextflow</a:t>
            </a:r>
            <a:r>
              <a:rPr lang="en-US" sz="2400" dirty="0"/>
              <a:t> can…</a:t>
            </a:r>
          </a:p>
          <a:p>
            <a:pPr lvl="1"/>
            <a:r>
              <a:rPr lang="en-US" dirty="0"/>
              <a:t>Access a variety of compute infrastructure (think: laptop, HPC, Cloud…)</a:t>
            </a:r>
          </a:p>
          <a:p>
            <a:pPr lvl="1"/>
            <a:r>
              <a:rPr lang="en-US" dirty="0"/>
              <a:t>Automatically parallelize (can scale with demand)</a:t>
            </a:r>
          </a:p>
          <a:p>
            <a:pPr lvl="1"/>
            <a:r>
              <a:rPr lang="en-US" dirty="0"/>
              <a:t>Automatically batch out your jobs (send jobs to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Increase scientific reproducibility (containerized = export your environment)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7B8CB-B3AE-1865-7D53-C948679B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7FCD0-EA13-8A42-9EF7-844E37258D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1F72-D934-574E-B8AA-5712733E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9D58-2E0C-A541-B855-78C78D4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710" cy="1831975"/>
          </a:xfrm>
        </p:spPr>
        <p:txBody>
          <a:bodyPr/>
          <a:lstStyle/>
          <a:p>
            <a:r>
              <a:rPr lang="en-US" dirty="0"/>
              <a:t>Channels have operators. Ex’s:</a:t>
            </a:r>
          </a:p>
          <a:p>
            <a:pPr lvl="1"/>
            <a:r>
              <a:rPr lang="en-US" dirty="0" err="1"/>
              <a:t>Channel.of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Channel.fromPath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Channel</a:t>
            </a:r>
            <a:r>
              <a:rPr lang="en-US" dirty="0" err="1">
                <a:solidFill>
                  <a:srgbClr val="FF0000"/>
                </a:solidFill>
              </a:rPr>
              <a:t>.fromFilePairs</a:t>
            </a:r>
            <a:r>
              <a:rPr lang="en-US" dirty="0"/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023E2-F33D-E145-86D8-B9BA07A7B732}"/>
              </a:ext>
            </a:extLst>
          </p:cNvPr>
          <p:cNvSpPr txBox="1"/>
          <p:nvPr/>
        </p:nvSpPr>
        <p:spPr>
          <a:xfrm>
            <a:off x="1130650" y="4529061"/>
            <a:ext cx="170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Channel ‘create’ command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41A4A-6F84-5841-B061-12D728A8AB37}"/>
              </a:ext>
            </a:extLst>
          </p:cNvPr>
          <p:cNvSpPr txBox="1"/>
          <p:nvPr/>
        </p:nvSpPr>
        <p:spPr>
          <a:xfrm>
            <a:off x="3355071" y="4529061"/>
            <a:ext cx="191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Channel operator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F53D141E-DE2D-3140-88E3-1AFDC0FE2FEF}"/>
              </a:ext>
            </a:extLst>
          </p:cNvPr>
          <p:cNvSpPr/>
          <p:nvPr/>
        </p:nvSpPr>
        <p:spPr>
          <a:xfrm rot="10800000">
            <a:off x="3672589" y="3484431"/>
            <a:ext cx="484632" cy="10292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9BD499B-51E2-9446-87D7-82B5B3CE588E}"/>
              </a:ext>
            </a:extLst>
          </p:cNvPr>
          <p:cNvSpPr/>
          <p:nvPr/>
        </p:nvSpPr>
        <p:spPr>
          <a:xfrm rot="10800000">
            <a:off x="1497788" y="3535233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7A493-218F-9A40-800A-6FC2B3C9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71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59D6-92D6-1746-B8C7-0C6F1B6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3B78-51AA-2545-8668-22BF4074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633"/>
          </a:xfrm>
        </p:spPr>
        <p:txBody>
          <a:bodyPr/>
          <a:lstStyle/>
          <a:p>
            <a:r>
              <a:rPr lang="en-US" dirty="0"/>
              <a:t>Importing a file from a specified path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C01AB-8CA1-2C43-9CF5-ED7DF7E4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78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59D6-92D6-1746-B8C7-0C6F1B6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3B78-51AA-2545-8668-22BF4074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633"/>
          </a:xfrm>
        </p:spPr>
        <p:txBody>
          <a:bodyPr/>
          <a:lstStyle/>
          <a:p>
            <a:r>
              <a:rPr lang="en-US" dirty="0"/>
              <a:t>Importing a file from a specified path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21BEF-CF95-C34B-90AA-99A188993764}"/>
              </a:ext>
            </a:extLst>
          </p:cNvPr>
          <p:cNvSpPr txBox="1"/>
          <p:nvPr/>
        </p:nvSpPr>
        <p:spPr>
          <a:xfrm>
            <a:off x="906117" y="2530258"/>
            <a:ext cx="1003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my_first_channel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myfile.txt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BD70D-BAB0-D649-8864-EE783B9B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3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39208" y="2795679"/>
            <a:ext cx="1091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/>
              <a:t>*_{R1,R2}.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7A086-F3FF-AD44-8C55-70EA4B41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3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39208" y="2795679"/>
            <a:ext cx="1091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_{R1,R2}.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E90991-05ED-054A-9C07-2C05895D4F7F}"/>
              </a:ext>
            </a:extLst>
          </p:cNvPr>
          <p:cNvCxnSpPr>
            <a:cxnSpLocks/>
          </p:cNvCxnSpPr>
          <p:nvPr/>
        </p:nvCxnSpPr>
        <p:spPr>
          <a:xfrm flipH="1">
            <a:off x="8971145" y="2450308"/>
            <a:ext cx="705083" cy="414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649F6B-BF73-9340-8DDA-D18ED07A044F}"/>
              </a:ext>
            </a:extLst>
          </p:cNvPr>
          <p:cNvSpPr txBox="1"/>
          <p:nvPr/>
        </p:nvSpPr>
        <p:spPr>
          <a:xfrm>
            <a:off x="9676228" y="2179546"/>
            <a:ext cx="124707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wildcard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DB9E9-A49A-324B-BF45-43E68A3C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5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39208" y="2795679"/>
            <a:ext cx="1091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_{R1,R2}.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87FB0EF2-0151-7648-87AD-CB3C9A2BB23D}"/>
              </a:ext>
            </a:extLst>
          </p:cNvPr>
          <p:cNvSpPr/>
          <p:nvPr/>
        </p:nvSpPr>
        <p:spPr>
          <a:xfrm rot="5400000">
            <a:off x="9875410" y="2288768"/>
            <a:ext cx="179922" cy="2100541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6E666-1240-D84F-BE3E-9636F9070C46}"/>
              </a:ext>
            </a:extLst>
          </p:cNvPr>
          <p:cNvSpPr txBox="1"/>
          <p:nvPr/>
        </p:nvSpPr>
        <p:spPr>
          <a:xfrm>
            <a:off x="8915100" y="3558738"/>
            <a:ext cx="2538195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Common identifier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E90991-05ED-054A-9C07-2C05895D4F7F}"/>
              </a:ext>
            </a:extLst>
          </p:cNvPr>
          <p:cNvCxnSpPr>
            <a:cxnSpLocks/>
          </p:cNvCxnSpPr>
          <p:nvPr/>
        </p:nvCxnSpPr>
        <p:spPr>
          <a:xfrm flipH="1">
            <a:off x="8971145" y="2450308"/>
            <a:ext cx="705083" cy="414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649F6B-BF73-9340-8DDA-D18ED07A044F}"/>
              </a:ext>
            </a:extLst>
          </p:cNvPr>
          <p:cNvSpPr txBox="1"/>
          <p:nvPr/>
        </p:nvSpPr>
        <p:spPr>
          <a:xfrm>
            <a:off x="9676228" y="2179546"/>
            <a:ext cx="124707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wildcard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E1779-38F1-F142-93D7-74E6BF0E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4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Breaks file sets into </a:t>
            </a:r>
            <a:r>
              <a:rPr lang="en-US" b="1" dirty="0"/>
              <a:t>tuples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Grouping key</a:t>
            </a:r>
          </a:p>
          <a:p>
            <a:pPr lvl="1"/>
            <a:r>
              <a:rPr lang="en-US" dirty="0"/>
              <a:t>List of files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44307" y="2782466"/>
            <a:ext cx="1139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(“/some/path/*_{</a:t>
            </a:r>
            <a:r>
              <a:rPr lang="en-US" sz="2400" dirty="0"/>
              <a:t>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98FF2-BE40-F84F-9093-D37EAF62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77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Breaks file sets into </a:t>
            </a:r>
            <a:r>
              <a:rPr lang="en-US" b="1" dirty="0"/>
              <a:t>tuples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Grouping key</a:t>
            </a:r>
          </a:p>
          <a:p>
            <a:pPr lvl="1"/>
            <a:r>
              <a:rPr lang="en-US" dirty="0"/>
              <a:t>List of files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44307" y="2782466"/>
            <a:ext cx="1139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(“/some/path/*_{</a:t>
            </a:r>
            <a:r>
              <a:rPr lang="en-US" sz="2400" dirty="0"/>
              <a:t>R1,R2}.</a:t>
            </a:r>
            <a:r>
              <a:rPr lang="en-US" sz="2400" dirty="0" err="1"/>
              <a:t>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0137-B27B-2840-B8EF-95C95127F9A7}"/>
              </a:ext>
            </a:extLst>
          </p:cNvPr>
          <p:cNvSpPr txBox="1"/>
          <p:nvPr/>
        </p:nvSpPr>
        <p:spPr>
          <a:xfrm>
            <a:off x="5790745" y="3379069"/>
            <a:ext cx="5919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EX: 4 files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SampleA_R1.fastq		SampleB_R1.fastq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SampleA_R2.fastq		SampleB_R2.fastq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D6B0A-9637-624D-9443-CB3C1D35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23D-66B1-404A-AF8B-13E769B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BE24-5417-2648-ABA6-22FF9914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9374"/>
          </a:xfrm>
        </p:spPr>
        <p:txBody>
          <a:bodyPr>
            <a:normAutofit/>
          </a:bodyPr>
          <a:lstStyle/>
          <a:p>
            <a:r>
              <a:rPr lang="en-US" dirty="0"/>
              <a:t>Importing file pairs (like forward and reverse sequencing reads)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Breaks file sets into </a:t>
            </a:r>
            <a:r>
              <a:rPr lang="en-US" b="1" dirty="0"/>
              <a:t>tuples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Grouping key</a:t>
            </a:r>
          </a:p>
          <a:p>
            <a:pPr lvl="1"/>
            <a:r>
              <a:rPr lang="en-US" dirty="0"/>
              <a:t>List of files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3BE91-8E23-B04E-A2CD-F3855440F515}"/>
              </a:ext>
            </a:extLst>
          </p:cNvPr>
          <p:cNvSpPr/>
          <p:nvPr/>
        </p:nvSpPr>
        <p:spPr>
          <a:xfrm>
            <a:off x="621447" y="2763926"/>
            <a:ext cx="1139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file_pairs_ch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Channel.fromFilePairs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(“/some/path/</a:t>
            </a:r>
            <a:r>
              <a:rPr lang="en-US" sz="2400" dirty="0"/>
              <a:t>*_{R1,R2}.</a:t>
            </a:r>
            <a:r>
              <a:rPr lang="en-US" sz="2400" dirty="0" err="1"/>
              <a:t>fastq.gz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0137-B27B-2840-B8EF-95C95127F9A7}"/>
              </a:ext>
            </a:extLst>
          </p:cNvPr>
          <p:cNvSpPr txBox="1"/>
          <p:nvPr/>
        </p:nvSpPr>
        <p:spPr>
          <a:xfrm>
            <a:off x="5790745" y="3379069"/>
            <a:ext cx="5779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EX: 4 files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SampleA_R1.fastq		SampleB_R1.fastq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SampleA_R2.fastq		SampleB_R2.fastq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846F-E711-1141-A4B1-010257CC2020}"/>
              </a:ext>
            </a:extLst>
          </p:cNvPr>
          <p:cNvSpPr txBox="1"/>
          <p:nvPr/>
        </p:nvSpPr>
        <p:spPr>
          <a:xfrm>
            <a:off x="3416219" y="5068669"/>
            <a:ext cx="8118633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SampleA</a:t>
            </a:r>
            <a:r>
              <a:rPr lang="en-US" sz="2000" dirty="0">
                <a:solidFill>
                  <a:srgbClr val="FF0000"/>
                </a:solidFill>
              </a:rPr>
              <a:t>, [/some/path/SampleA_R1.fastq, /some/path/SampleA_R2.fastq]]</a:t>
            </a:r>
          </a:p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SampleB</a:t>
            </a:r>
            <a:r>
              <a:rPr lang="en-US" sz="2000" dirty="0">
                <a:solidFill>
                  <a:srgbClr val="FF0000"/>
                </a:solidFill>
              </a:rPr>
              <a:t>, [/some/path/SampleB_R1.fastq, /some/path/SampleB_R2.fastq]]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DBC34-0253-2B4B-9DE0-72FC9B75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0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E5449-1442-124F-A5E5-9A691912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Processes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9A6BE1-8E7C-FA49-A43F-D36E194E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2F17D7-40B3-D467-5F6F-AFF6F6FA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1035E4-4489-0637-D68C-C47A88746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9CD90-B740-60D1-E397-DBCCCBAB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00" y="358641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Why should you use </a:t>
            </a:r>
            <a:r>
              <a:rPr lang="en-US" sz="5400" dirty="0" err="1"/>
              <a:t>Nextflow</a:t>
            </a:r>
            <a:r>
              <a:rPr lang="en-US" sz="54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106534-DDDC-873E-F3F0-D93D503D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AEAEA9-B2FD-7E09-1AD8-D065E710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538223-CF7A-69B7-EBC0-AF9A26F7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C2FD732-AFF7-F480-0D94-93C6C9154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B0ECE-377B-1D4E-774B-7543C139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7FCD0-EA13-8A42-9EF7-844E37258D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BD62A7-7764-5D2A-EEE4-E2E522E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979" y="3242719"/>
            <a:ext cx="2396289" cy="520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Data collection 				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641DB8-9029-E2C1-A7B0-B1B4ACEEE4C4}"/>
              </a:ext>
            </a:extLst>
          </p:cNvPr>
          <p:cNvCxnSpPr>
            <a:cxnSpLocks/>
          </p:cNvCxnSpPr>
          <p:nvPr/>
        </p:nvCxnSpPr>
        <p:spPr>
          <a:xfrm>
            <a:off x="4674268" y="3441032"/>
            <a:ext cx="30680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43C2B2-5C1E-8066-8282-91607EFC673C}"/>
              </a:ext>
            </a:extLst>
          </p:cNvPr>
          <p:cNvSpPr txBox="1">
            <a:spLocks/>
          </p:cNvSpPr>
          <p:nvPr/>
        </p:nvSpPr>
        <p:spPr>
          <a:xfrm>
            <a:off x="7792277" y="3180765"/>
            <a:ext cx="2121744" cy="52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Data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8C0EC-F092-A67F-C509-166F4FF6E1EB}"/>
              </a:ext>
            </a:extLst>
          </p:cNvPr>
          <p:cNvSpPr txBox="1"/>
          <p:nvPr/>
        </p:nvSpPr>
        <p:spPr>
          <a:xfrm>
            <a:off x="4849825" y="2963977"/>
            <a:ext cx="2492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processing</a:t>
            </a:r>
          </a:p>
          <a:p>
            <a:r>
              <a:rPr lang="en-US" sz="2800" dirty="0"/>
              <a:t>with </a:t>
            </a:r>
            <a:r>
              <a:rPr lang="en-US" sz="2800" dirty="0" err="1"/>
              <a:t>Nextflow</a:t>
            </a:r>
            <a:endParaRPr lang="en-US" sz="2800" dirty="0"/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AD9175B0-190F-33B3-237D-0F9625C0CE64}"/>
              </a:ext>
            </a:extLst>
          </p:cNvPr>
          <p:cNvSpPr/>
          <p:nvPr/>
        </p:nvSpPr>
        <p:spPr>
          <a:xfrm rot="5400000">
            <a:off x="5859137" y="2420711"/>
            <a:ext cx="614092" cy="3501190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21121-D3F6-84E3-D801-AF1904CEB511}"/>
              </a:ext>
            </a:extLst>
          </p:cNvPr>
          <p:cNvSpPr txBox="1"/>
          <p:nvPr/>
        </p:nvSpPr>
        <p:spPr>
          <a:xfrm>
            <a:off x="4221500" y="4451753"/>
            <a:ext cx="397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Decrease time to data analysis</a:t>
            </a:r>
          </a:p>
        </p:txBody>
      </p:sp>
    </p:spTree>
    <p:extLst>
      <p:ext uri="{BB962C8B-B14F-4D97-AF65-F5344CB8AC3E}">
        <p14:creationId xmlns:p14="http://schemas.microsoft.com/office/powerpoint/2010/main" val="6999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4" grpId="0"/>
      <p:bldP spid="3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B8AD2-2821-C64A-A45B-4DCC4A88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9F42E-D25F-E44D-9EA1-75385137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3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BBB9-155D-194A-B1F2-04109CC6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ECCAF-7609-8A43-992B-C2B9BCB4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6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Output (optional)</a:t>
            </a:r>
          </a:p>
          <a:p>
            <a:pPr lvl="1"/>
            <a:r>
              <a:rPr lang="en-US" dirty="0"/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9C6D-7D3C-C64C-9DBF-694FF73F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6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715C-0065-434A-AC74-669B6A8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CEF7-D5CD-B84F-A81B-5074F74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Made up of four parts:</a:t>
            </a:r>
          </a:p>
          <a:p>
            <a:pPr lvl="1"/>
            <a:r>
              <a:rPr lang="en-US" dirty="0"/>
              <a:t>Declaratives (optional)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Output (optional)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62DD5-79C1-874F-9529-3EBDD03FFAAA}"/>
              </a:ext>
            </a:extLst>
          </p:cNvPr>
          <p:cNvSpPr txBox="1"/>
          <p:nvPr/>
        </p:nvSpPr>
        <p:spPr>
          <a:xfrm>
            <a:off x="6096000" y="1825625"/>
            <a:ext cx="575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script: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2FB23-E261-7C48-81BD-884975F6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48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71C97-4549-3567-2948-1502C92C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D642-1C16-0D9E-8D59-6C084D1E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8981-4404-D87B-5AD1-8AB83369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A </a:t>
            </a:r>
            <a:r>
              <a:rPr lang="en-US" dirty="0" err="1"/>
              <a:t>Nextflow</a:t>
            </a:r>
            <a:r>
              <a:rPr lang="en-US" dirty="0"/>
              <a:t> .</a:t>
            </a:r>
            <a:r>
              <a:rPr lang="en-US" dirty="0" err="1"/>
              <a:t>nf</a:t>
            </a:r>
            <a:r>
              <a:rPr lang="en-US" dirty="0"/>
              <a:t> file might define several steps, or </a:t>
            </a:r>
            <a:r>
              <a:rPr lang="en-US" i="1" dirty="0"/>
              <a:t>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6B476-0974-1CC2-72AA-9FBD4D60132C}"/>
              </a:ext>
            </a:extLst>
          </p:cNvPr>
          <p:cNvSpPr txBox="1"/>
          <p:nvPr/>
        </p:nvSpPr>
        <p:spPr>
          <a:xfrm>
            <a:off x="6096000" y="1825625"/>
            <a:ext cx="5753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TRIMFASTQFILES{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PAIRFASTQFILES{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ALIGNTOREFERENCE{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FB80C-49FB-F411-3FA4-38F44AE2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8A3D4-5DB0-E853-4AD6-41E86719BF80}"/>
              </a:ext>
            </a:extLst>
          </p:cNvPr>
          <p:cNvSpPr txBox="1"/>
          <p:nvPr/>
        </p:nvSpPr>
        <p:spPr>
          <a:xfrm>
            <a:off x="3219188" y="4372908"/>
            <a:ext cx="5753623" cy="19389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/>
              <a:t>: </a:t>
            </a:r>
          </a:p>
          <a:p>
            <a:r>
              <a:rPr lang="en-US" sz="2400" dirty="0"/>
              <a:t>1) What order are these steps in?</a:t>
            </a:r>
          </a:p>
          <a:p>
            <a:r>
              <a:rPr lang="en-US" sz="2400" dirty="0"/>
              <a:t>2) What process do I pass my </a:t>
            </a:r>
            <a:r>
              <a:rPr lang="en-US" sz="2400" b="1" dirty="0"/>
              <a:t>input data </a:t>
            </a:r>
            <a:r>
              <a:rPr lang="en-US" sz="2400" dirty="0"/>
              <a:t>to, and </a:t>
            </a:r>
            <a:r>
              <a:rPr lang="en-US" sz="2400" b="1" dirty="0"/>
              <a:t>what is the output </a:t>
            </a:r>
            <a:r>
              <a:rPr lang="en-US" sz="2400" dirty="0"/>
              <a:t>from all the processes/steps?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4F57DF-7DB7-D69E-7F77-20D52B3FE6D0}"/>
              </a:ext>
            </a:extLst>
          </p:cNvPr>
          <p:cNvCxnSpPr>
            <a:cxnSpLocks/>
          </p:cNvCxnSpPr>
          <p:nvPr/>
        </p:nvCxnSpPr>
        <p:spPr>
          <a:xfrm>
            <a:off x="7081024" y="5342404"/>
            <a:ext cx="1025913" cy="0"/>
          </a:xfrm>
          <a:prstGeom prst="straightConnector1">
            <a:avLst/>
          </a:prstGeom>
          <a:ln w="146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57E1E6-1B3C-E73D-E06D-D200ADDD472E}"/>
              </a:ext>
            </a:extLst>
          </p:cNvPr>
          <p:cNvSpPr txBox="1"/>
          <p:nvPr/>
        </p:nvSpPr>
        <p:spPr>
          <a:xfrm>
            <a:off x="8341112" y="4926905"/>
            <a:ext cx="2878930" cy="83099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SOLUTION:</a:t>
            </a:r>
          </a:p>
          <a:p>
            <a:r>
              <a:rPr lang="en-US" sz="2400" dirty="0"/>
              <a:t>A workflow definition</a:t>
            </a:r>
          </a:p>
        </p:txBody>
      </p:sp>
    </p:spTree>
    <p:extLst>
      <p:ext uri="{BB962C8B-B14F-4D97-AF65-F5344CB8AC3E}">
        <p14:creationId xmlns:p14="http://schemas.microsoft.com/office/powerpoint/2010/main" val="1710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188 0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496E4-5C4D-CA7C-39D5-97EF6A92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AC86-C7D7-3856-15EF-1AF6E662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Files: Process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00B8-5419-505F-2B70-0E7CDF10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/>
          <a:lstStyle/>
          <a:p>
            <a:r>
              <a:rPr lang="en-US" b="1" dirty="0"/>
              <a:t>Process:</a:t>
            </a:r>
            <a:r>
              <a:rPr lang="en-US" dirty="0"/>
              <a:t> defines a </a:t>
            </a:r>
            <a:r>
              <a:rPr lang="en-US" i="1" dirty="0"/>
              <a:t>step</a:t>
            </a:r>
            <a:r>
              <a:rPr lang="en-US" dirty="0"/>
              <a:t> in your data workflow </a:t>
            </a:r>
          </a:p>
          <a:p>
            <a:r>
              <a:rPr lang="en-US" dirty="0"/>
              <a:t>A </a:t>
            </a:r>
            <a:r>
              <a:rPr lang="en-US" dirty="0" err="1"/>
              <a:t>Nextflow</a:t>
            </a:r>
            <a:r>
              <a:rPr lang="en-US" dirty="0"/>
              <a:t> .</a:t>
            </a:r>
            <a:r>
              <a:rPr lang="en-US" dirty="0" err="1"/>
              <a:t>nf</a:t>
            </a:r>
            <a:r>
              <a:rPr lang="en-US" dirty="0"/>
              <a:t> file might define several steps, or </a:t>
            </a:r>
            <a:r>
              <a:rPr lang="en-US" i="1" dirty="0"/>
              <a:t>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96A79-6039-1558-D944-BA2A8364305A}"/>
              </a:ext>
            </a:extLst>
          </p:cNvPr>
          <p:cNvSpPr txBox="1"/>
          <p:nvPr/>
        </p:nvSpPr>
        <p:spPr>
          <a:xfrm>
            <a:off x="6096000" y="1825625"/>
            <a:ext cx="5753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TRIMFASTQFILES{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PAIRFASTQFILES{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ALIGNTOREFERENCE{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6A0B1-2D40-7E1D-A78E-A7511FE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9B9F2-2D70-37A3-2D23-F9C09F2ECC08}"/>
              </a:ext>
            </a:extLst>
          </p:cNvPr>
          <p:cNvSpPr txBox="1"/>
          <p:nvPr/>
        </p:nvSpPr>
        <p:spPr>
          <a:xfrm>
            <a:off x="4806176" y="4090987"/>
            <a:ext cx="7385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workflow {</a:t>
            </a:r>
          </a:p>
          <a:p>
            <a:r>
              <a:rPr lang="en-US" dirty="0"/>
              <a:t>	</a:t>
            </a:r>
            <a:r>
              <a:rPr lang="en-US" dirty="0" err="1"/>
              <a:t>input_ch</a:t>
            </a:r>
            <a:r>
              <a:rPr lang="en-US" dirty="0"/>
              <a:t>=</a:t>
            </a:r>
            <a:r>
              <a:rPr lang="en-US" dirty="0" err="1"/>
              <a:t>Channel.fromPath</a:t>
            </a:r>
            <a:r>
              <a:rPr lang="en-US" dirty="0"/>
              <a:t>(“/some/path/*_{R1,R2}_001.fastq.gz”)</a:t>
            </a:r>
          </a:p>
          <a:p>
            <a:r>
              <a:rPr lang="en-US" dirty="0"/>
              <a:t>	</a:t>
            </a:r>
            <a:r>
              <a:rPr lang="en-US" dirty="0" err="1"/>
              <a:t>trimmed_files_ch</a:t>
            </a:r>
            <a:r>
              <a:rPr lang="en-US" dirty="0"/>
              <a:t>=TRIMFASTQFILES(</a:t>
            </a:r>
            <a:r>
              <a:rPr lang="en-US" dirty="0" err="1"/>
              <a:t>input_ch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paired_files_ch</a:t>
            </a:r>
            <a:r>
              <a:rPr lang="en-US" dirty="0"/>
              <a:t>=PAIRFASTQFILES(</a:t>
            </a:r>
            <a:r>
              <a:rPr lang="en-US" dirty="0" err="1"/>
              <a:t>trimmed_files_ch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aligned_files_ch</a:t>
            </a:r>
            <a:r>
              <a:rPr lang="en-US" dirty="0"/>
              <a:t>=ALIGNTOREFERENCE(</a:t>
            </a:r>
            <a:r>
              <a:rPr lang="en-US" dirty="0" err="1"/>
              <a:t>paired_files_ch</a:t>
            </a:r>
            <a:r>
              <a:rPr lang="en-US" dirty="0"/>
              <a:t>)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355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4A899-DD1F-F04B-8A05-1BD1DA5A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Processes: Input and Output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63832-1E1C-6841-B0EF-CDAC7EA4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8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E365-24A0-B14F-B5E4-2E451BAF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Processes: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C0471-23F6-BE41-893D-2D106497B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4528"/>
          </a:xfrm>
        </p:spPr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input</a:t>
            </a:r>
            <a:r>
              <a:rPr lang="en-US" dirty="0"/>
              <a:t> takes data from a channel and </a:t>
            </a:r>
            <a:r>
              <a:rPr lang="en-US" b="1" dirty="0"/>
              <a:t>passes it into a process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C867C-ED5C-B54E-AE6F-142E63711C9C}"/>
              </a:ext>
            </a:extLst>
          </p:cNvPr>
          <p:cNvSpPr txBox="1"/>
          <p:nvPr/>
        </p:nvSpPr>
        <p:spPr>
          <a:xfrm>
            <a:off x="3244242" y="2531187"/>
            <a:ext cx="579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A2DBB-36AA-9A43-A069-90139DA4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6EBC8E-5D13-8540-BF84-D3BC8F0AC542}"/>
              </a:ext>
            </a:extLst>
          </p:cNvPr>
          <p:cNvSpPr txBox="1"/>
          <p:nvPr/>
        </p:nvSpPr>
        <p:spPr>
          <a:xfrm>
            <a:off x="2715798" y="3136612"/>
            <a:ext cx="67604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3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run </a:t>
            </a:r>
            <a:r>
              <a:rPr lang="en-US" sz="3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my_pipeline.nf</a:t>
            </a:r>
            <a:endParaRPr lang="en-US" sz="32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803546-A31B-B44A-A197-DEF42295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Nextflow</a:t>
            </a:r>
            <a:r>
              <a:rPr lang="en-US" dirty="0"/>
              <a:t> is simple to use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FF8F8-39F2-A946-B5C9-D372649F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77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D581-CE21-65E7-467F-96D9957A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A5FE-3344-A3EF-FA94-29AE9F94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Processes: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CD92-3C5E-65F6-C02E-8C63D88B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108"/>
            <a:ext cx="10982739" cy="944079"/>
          </a:xfrm>
        </p:spPr>
        <p:txBody>
          <a:bodyPr>
            <a:normAutofit/>
          </a:bodyPr>
          <a:lstStyle/>
          <a:p>
            <a:r>
              <a:rPr lang="en-US" dirty="0"/>
              <a:t>Your </a:t>
            </a:r>
            <a:r>
              <a:rPr lang="en-US" b="1" dirty="0"/>
              <a:t>output</a:t>
            </a:r>
            <a:r>
              <a:rPr lang="en-US" dirty="0"/>
              <a:t> takes data from a process and </a:t>
            </a:r>
            <a:r>
              <a:rPr lang="en-US" b="1" dirty="0"/>
              <a:t>passes it into a channel </a:t>
            </a:r>
            <a:r>
              <a:rPr lang="en-US" dirty="0"/>
              <a:t>(opposite of input).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D2E22-65AD-FBF1-199C-155D79129AE4}"/>
              </a:ext>
            </a:extLst>
          </p:cNvPr>
          <p:cNvSpPr txBox="1"/>
          <p:nvPr/>
        </p:nvSpPr>
        <p:spPr>
          <a:xfrm>
            <a:off x="3244242" y="2531187"/>
            <a:ext cx="579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my_process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[optional declaratives]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path ‘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cat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input_file.txt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output_file.txt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”””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B8278-3632-65CD-E0BD-15BFBD72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97D05-8EC2-C12D-4F31-2AC92046FF1E}"/>
              </a:ext>
            </a:extLst>
          </p:cNvPr>
          <p:cNvSpPr txBox="1"/>
          <p:nvPr/>
        </p:nvSpPr>
        <p:spPr>
          <a:xfrm>
            <a:off x="7949832" y="4365832"/>
            <a:ext cx="2482533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 file called here gets passed to channel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028E65-B697-C892-1CD8-6EBD3CC2F240}"/>
              </a:ext>
            </a:extLst>
          </p:cNvPr>
          <p:cNvCxnSpPr>
            <a:cxnSpLocks/>
          </p:cNvCxnSpPr>
          <p:nvPr/>
        </p:nvCxnSpPr>
        <p:spPr>
          <a:xfrm flipH="1">
            <a:off x="7169426" y="4688998"/>
            <a:ext cx="6361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F3180C-12E6-4A94-DD0A-448B9D2C1D95}"/>
              </a:ext>
            </a:extLst>
          </p:cNvPr>
          <p:cNvCxnSpPr>
            <a:cxnSpLocks/>
          </p:cNvCxnSpPr>
          <p:nvPr/>
        </p:nvCxnSpPr>
        <p:spPr>
          <a:xfrm>
            <a:off x="8458199" y="5128591"/>
            <a:ext cx="0" cy="4462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A56C-8278-1D42-AF54-CACA92C5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Input/Output Types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BB95DB-F8C7-3D44-96EC-E17C78C6C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647" y="1831181"/>
            <a:ext cx="11602705" cy="399811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378C0-9D8C-7045-8A7B-555A487B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0E5F5-8BF8-0612-E414-1D38A501098F}"/>
              </a:ext>
            </a:extLst>
          </p:cNvPr>
          <p:cNvSpPr/>
          <p:nvPr/>
        </p:nvSpPr>
        <p:spPr>
          <a:xfrm>
            <a:off x="530087" y="3631096"/>
            <a:ext cx="795130" cy="4108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EEABF5-8D9D-9C41-E402-48978AC16A43}"/>
              </a:ext>
            </a:extLst>
          </p:cNvPr>
          <p:cNvSpPr/>
          <p:nvPr/>
        </p:nvSpPr>
        <p:spPr>
          <a:xfrm>
            <a:off x="556591" y="5254487"/>
            <a:ext cx="795130" cy="4108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851E-DFF9-CA4A-8337-9F36D1E3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7A5C-2F9D-3D42-BECB-5A0F6C1B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09"/>
            <a:ext cx="10515600" cy="557357"/>
          </a:xfrm>
        </p:spPr>
        <p:txBody>
          <a:bodyPr/>
          <a:lstStyle/>
          <a:p>
            <a:r>
              <a:rPr lang="en-US" dirty="0"/>
              <a:t>Val – a value passed to channel with a specific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06A8D-D95C-4B47-8E8E-9DE58130C2AE}"/>
              </a:ext>
            </a:extLst>
          </p:cNvPr>
          <p:cNvSpPr txBox="1"/>
          <p:nvPr/>
        </p:nvSpPr>
        <p:spPr>
          <a:xfrm>
            <a:off x="3196225" y="1872775"/>
            <a:ext cx="5799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echo ‘process job $x’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( 1, 2, 3 )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	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BD68D-712E-1644-82A6-66A238E70DCB}"/>
              </a:ext>
            </a:extLst>
          </p:cNvPr>
          <p:cNvSpPr txBox="1"/>
          <p:nvPr/>
        </p:nvSpPr>
        <p:spPr>
          <a:xfrm>
            <a:off x="1293217" y="602350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 printed: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1232-BDCB-D74A-AB54-F5D1AF16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65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F49CB-E2AF-D51C-9923-B054A911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F8A2-32D2-5B8B-72B9-BA424520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9589-0D8D-CA73-205F-1ADA5525C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09"/>
            <a:ext cx="10515600" cy="557357"/>
          </a:xfrm>
        </p:spPr>
        <p:txBody>
          <a:bodyPr/>
          <a:lstStyle/>
          <a:p>
            <a:r>
              <a:rPr lang="en-US" dirty="0"/>
              <a:t>Val – a value passed to channel with a specific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731E4-9AF1-369D-0C5E-A77207B3AC02}"/>
              </a:ext>
            </a:extLst>
          </p:cNvPr>
          <p:cNvSpPr txBox="1"/>
          <p:nvPr/>
        </p:nvSpPr>
        <p:spPr>
          <a:xfrm>
            <a:off x="3196225" y="1872775"/>
            <a:ext cx="5799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echo ‘process job $x’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( 1, 2, 3 )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	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C349F-8E7C-9C3C-544F-4C41C13FC2DD}"/>
              </a:ext>
            </a:extLst>
          </p:cNvPr>
          <p:cNvSpPr txBox="1"/>
          <p:nvPr/>
        </p:nvSpPr>
        <p:spPr>
          <a:xfrm>
            <a:off x="1293217" y="602350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 printed: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1923A-812F-7608-81B7-69E74824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CD795-823C-1A28-AAA5-A8CD9068D2F0}"/>
              </a:ext>
            </a:extLst>
          </p:cNvPr>
          <p:cNvSpPr txBox="1"/>
          <p:nvPr/>
        </p:nvSpPr>
        <p:spPr>
          <a:xfrm>
            <a:off x="2055319" y="2847697"/>
            <a:ext cx="1453283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qualifer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0D3026-91D5-B13D-BF7D-4241A6C73F73}"/>
              </a:ext>
            </a:extLst>
          </p:cNvPr>
          <p:cNvCxnSpPr>
            <a:cxnSpLocks/>
          </p:cNvCxnSpPr>
          <p:nvPr/>
        </p:nvCxnSpPr>
        <p:spPr>
          <a:xfrm flipV="1">
            <a:off x="3633556" y="2697873"/>
            <a:ext cx="458178" cy="149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4AC1E-27EA-D126-21BF-AA36BF95ACEB}"/>
              </a:ext>
            </a:extLst>
          </p:cNvPr>
          <p:cNvSpPr/>
          <p:nvPr/>
        </p:nvSpPr>
        <p:spPr>
          <a:xfrm>
            <a:off x="4113767" y="2486722"/>
            <a:ext cx="541947" cy="303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545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CB007-EDC0-774A-ADBC-264A488C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5E51-7D5C-E4B1-7D2D-435C234A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AD2B-DA9C-F18A-2DC6-259F32AE5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09"/>
            <a:ext cx="10515600" cy="557357"/>
          </a:xfrm>
        </p:spPr>
        <p:txBody>
          <a:bodyPr/>
          <a:lstStyle/>
          <a:p>
            <a:r>
              <a:rPr lang="en-US" dirty="0"/>
              <a:t>Val – a value passed to channel with a specific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64B07-1552-1E8B-C40D-21138A098724}"/>
              </a:ext>
            </a:extLst>
          </p:cNvPr>
          <p:cNvSpPr txBox="1"/>
          <p:nvPr/>
        </p:nvSpPr>
        <p:spPr>
          <a:xfrm>
            <a:off x="3196225" y="1872775"/>
            <a:ext cx="5799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echo ‘process job $x’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( 1, 2, 3 )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	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job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6DB47-093F-F031-4A4C-FC29D728AEE6}"/>
              </a:ext>
            </a:extLst>
          </p:cNvPr>
          <p:cNvSpPr txBox="1"/>
          <p:nvPr/>
        </p:nvSpPr>
        <p:spPr>
          <a:xfrm>
            <a:off x="1293217" y="602350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 printed: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8564-9E51-5FCD-9D87-B60477B3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721AA-8B9A-8E8E-457E-8CB0C369A7CA}"/>
              </a:ext>
            </a:extLst>
          </p:cNvPr>
          <p:cNvSpPr txBox="1"/>
          <p:nvPr/>
        </p:nvSpPr>
        <p:spPr>
          <a:xfrm>
            <a:off x="2066470" y="2792730"/>
            <a:ext cx="1453283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qualifer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014E62-9A71-8057-E36A-F253C9D65552}"/>
              </a:ext>
            </a:extLst>
          </p:cNvPr>
          <p:cNvCxnSpPr>
            <a:cxnSpLocks/>
          </p:cNvCxnSpPr>
          <p:nvPr/>
        </p:nvCxnSpPr>
        <p:spPr>
          <a:xfrm flipV="1">
            <a:off x="3644707" y="2642906"/>
            <a:ext cx="458178" cy="149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1D9C08-15DA-098D-6996-CA8C0644E6C3}"/>
              </a:ext>
            </a:extLst>
          </p:cNvPr>
          <p:cNvSpPr txBox="1"/>
          <p:nvPr/>
        </p:nvSpPr>
        <p:spPr>
          <a:xfrm>
            <a:off x="5881070" y="2458240"/>
            <a:ext cx="151496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variable name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8EC35-7D21-375F-A6A0-2E994FC37658}"/>
              </a:ext>
            </a:extLst>
          </p:cNvPr>
          <p:cNvCxnSpPr>
            <a:cxnSpLocks/>
          </p:cNvCxnSpPr>
          <p:nvPr/>
        </p:nvCxnSpPr>
        <p:spPr>
          <a:xfrm flipH="1">
            <a:off x="5069228" y="2591388"/>
            <a:ext cx="66430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986C9-DD9C-5181-5350-ACF8687EEF22}"/>
              </a:ext>
            </a:extLst>
          </p:cNvPr>
          <p:cNvSpPr/>
          <p:nvPr/>
        </p:nvSpPr>
        <p:spPr>
          <a:xfrm>
            <a:off x="4627481" y="2440899"/>
            <a:ext cx="270974" cy="30097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37D6B8-F8EF-484E-CB03-D3E3A76BEA20}"/>
              </a:ext>
            </a:extLst>
          </p:cNvPr>
          <p:cNvCxnSpPr>
            <a:cxnSpLocks/>
          </p:cNvCxnSpPr>
          <p:nvPr/>
        </p:nvCxnSpPr>
        <p:spPr>
          <a:xfrm>
            <a:off x="6638553" y="2977396"/>
            <a:ext cx="0" cy="5566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5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3DBA-CC43-2242-A26B-7ECC38C8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37590-E4BE-A848-88D8-2929F89D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469"/>
            <a:ext cx="10515600" cy="4351338"/>
          </a:xfrm>
        </p:spPr>
        <p:txBody>
          <a:bodyPr/>
          <a:lstStyle/>
          <a:p>
            <a:r>
              <a:rPr lang="en-US" dirty="0"/>
              <a:t>File – a filename within a channel with a given name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F210E-5A3F-FF4A-9428-9A73744A7B3B}"/>
              </a:ext>
            </a:extLst>
          </p:cNvPr>
          <p:cNvSpPr txBox="1"/>
          <p:nvPr/>
        </p:nvSpPr>
        <p:spPr>
          <a:xfrm>
            <a:off x="2701954" y="2027477"/>
            <a:ext cx="8505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–query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nr –out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proteins=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(“/some/path/*.fa”)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(proteins)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645C1-D35C-714B-BAAF-41B9AAED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33C87-9860-3717-C82F-F36D1974A763}"/>
              </a:ext>
            </a:extLst>
          </p:cNvPr>
          <p:cNvSpPr txBox="1"/>
          <p:nvPr/>
        </p:nvSpPr>
        <p:spPr>
          <a:xfrm>
            <a:off x="6128578" y="2562366"/>
            <a:ext cx="165237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file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15D088-82D0-C335-6C72-FADFFBEF8309}"/>
              </a:ext>
            </a:extLst>
          </p:cNvPr>
          <p:cNvCxnSpPr/>
          <p:nvPr/>
        </p:nvCxnSpPr>
        <p:spPr>
          <a:xfrm flipH="1">
            <a:off x="5658678" y="2747032"/>
            <a:ext cx="27829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1DE8F4-91BD-8F45-635F-9E7A581C8A97}"/>
              </a:ext>
            </a:extLst>
          </p:cNvPr>
          <p:cNvCxnSpPr>
            <a:cxnSpLocks/>
          </p:cNvCxnSpPr>
          <p:nvPr/>
        </p:nvCxnSpPr>
        <p:spPr>
          <a:xfrm>
            <a:off x="6672470" y="3074504"/>
            <a:ext cx="0" cy="135363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0563D6-B96F-DEEB-8E88-DB28388F4D8F}"/>
              </a:ext>
            </a:extLst>
          </p:cNvPr>
          <p:cNvSpPr txBox="1"/>
          <p:nvPr/>
        </p:nvSpPr>
        <p:spPr>
          <a:xfrm>
            <a:off x="365821" y="5879912"/>
            <a:ext cx="1652375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File defined in workflow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AEDB45-DC25-78E2-6D1F-C875BE9E7697}"/>
              </a:ext>
            </a:extLst>
          </p:cNvPr>
          <p:cNvCxnSpPr>
            <a:cxnSpLocks/>
          </p:cNvCxnSpPr>
          <p:nvPr/>
        </p:nvCxnSpPr>
        <p:spPr>
          <a:xfrm>
            <a:off x="2164418" y="6064578"/>
            <a:ext cx="149318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92CD-C2C1-E043-B9AD-DCAE4C15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err="1"/>
              <a:t>Nextflow</a:t>
            </a:r>
            <a:r>
              <a:rPr lang="en-US" dirty="0"/>
              <a:t>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10464-ED38-794D-AE78-69DA60C2B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051"/>
            <a:ext cx="11353800" cy="7508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Tuples and Dynamic Input File Names</a:t>
            </a:r>
          </a:p>
          <a:p>
            <a:pPr lvl="1"/>
            <a:r>
              <a:rPr lang="en-US" dirty="0"/>
              <a:t>Tuples can generate unique identifiers for file groupings, such as “</a:t>
            </a:r>
            <a:r>
              <a:rPr lang="en-US" dirty="0" err="1"/>
              <a:t>sampleid</a:t>
            </a:r>
            <a:r>
              <a:rPr lang="en-US" dirty="0"/>
              <a:t>” given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59ECC-D42F-214B-BCD0-945732B3B83B}"/>
              </a:ext>
            </a:extLst>
          </p:cNvPr>
          <p:cNvSpPr txBox="1"/>
          <p:nvPr/>
        </p:nvSpPr>
        <p:spPr>
          <a:xfrm>
            <a:off x="3209477" y="2076894"/>
            <a:ext cx="78765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file(reads)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file(“${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$reads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322C-A33A-1C49-A473-9C8D6665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4FCD55-C7AE-84F5-8B9B-B916B32512DD}"/>
              </a:ext>
            </a:extLst>
          </p:cNvPr>
          <p:cNvSpPr/>
          <p:nvPr/>
        </p:nvSpPr>
        <p:spPr>
          <a:xfrm>
            <a:off x="4916557" y="2651614"/>
            <a:ext cx="496957" cy="43732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DFA1C-CA32-112F-3DF2-1581ABDEB4C4}"/>
              </a:ext>
            </a:extLst>
          </p:cNvPr>
          <p:cNvSpPr/>
          <p:nvPr/>
        </p:nvSpPr>
        <p:spPr>
          <a:xfrm>
            <a:off x="6778487" y="2651614"/>
            <a:ext cx="629478" cy="43732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3AF4B-B565-9741-A9DE-334A636BBAF0}"/>
              </a:ext>
            </a:extLst>
          </p:cNvPr>
          <p:cNvSpPr txBox="1"/>
          <p:nvPr/>
        </p:nvSpPr>
        <p:spPr>
          <a:xfrm>
            <a:off x="148846" y="3037820"/>
            <a:ext cx="3909391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You have two data types:</a:t>
            </a:r>
          </a:p>
          <a:p>
            <a:r>
              <a:rPr lang="en-US" sz="2400" dirty="0"/>
              <a:t>A </a:t>
            </a:r>
            <a:r>
              <a:rPr lang="en-US" sz="2400" b="1" dirty="0"/>
              <a:t>Val</a:t>
            </a:r>
            <a:r>
              <a:rPr lang="en-US" sz="2400" dirty="0"/>
              <a:t>ue (the </a:t>
            </a:r>
            <a:r>
              <a:rPr lang="en-US" sz="2400" dirty="0" err="1"/>
              <a:t>sampleid</a:t>
            </a:r>
            <a:r>
              <a:rPr lang="en-US" sz="2400" dirty="0"/>
              <a:t>)</a:t>
            </a:r>
          </a:p>
          <a:p>
            <a:r>
              <a:rPr lang="en-US" sz="2400" dirty="0"/>
              <a:t>A </a:t>
            </a:r>
            <a:r>
              <a:rPr lang="en-US" sz="2400" b="1" dirty="0"/>
              <a:t>File</a:t>
            </a:r>
            <a:r>
              <a:rPr lang="en-US" sz="2400" dirty="0"/>
              <a:t> (the defined file name)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13391-4D26-E7C0-16F9-89F2149AFF5C}"/>
              </a:ext>
            </a:extLst>
          </p:cNvPr>
          <p:cNvSpPr txBox="1"/>
          <p:nvPr/>
        </p:nvSpPr>
        <p:spPr>
          <a:xfrm>
            <a:off x="486126" y="4477551"/>
            <a:ext cx="246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2 files</a:t>
            </a:r>
          </a:p>
          <a:p>
            <a:r>
              <a:rPr lang="en-US" sz="2400" dirty="0" err="1"/>
              <a:t>SampleA.fastq</a:t>
            </a:r>
            <a:endParaRPr lang="en-US" sz="2400" dirty="0"/>
          </a:p>
          <a:p>
            <a:r>
              <a:rPr lang="en-US" sz="2400" dirty="0" err="1"/>
              <a:t>SampleB.fastq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E88BF-FB72-17B3-D77C-AF26B0E87324}"/>
              </a:ext>
            </a:extLst>
          </p:cNvPr>
          <p:cNvSpPr txBox="1"/>
          <p:nvPr/>
        </p:nvSpPr>
        <p:spPr>
          <a:xfrm>
            <a:off x="3310674" y="4700952"/>
            <a:ext cx="7321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SampleA.fastq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SampleA_output.html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SampleB.fastq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SampleB_output.html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898341D-FE2E-F7B1-B892-26B4E4BC2923}"/>
              </a:ext>
            </a:extLst>
          </p:cNvPr>
          <p:cNvSpPr/>
          <p:nvPr/>
        </p:nvSpPr>
        <p:spPr>
          <a:xfrm rot="16200000">
            <a:off x="5036716" y="3933217"/>
            <a:ext cx="327736" cy="1207736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389F90E-5CFF-99DA-6DB4-3023947443C3}"/>
              </a:ext>
            </a:extLst>
          </p:cNvPr>
          <p:cNvSpPr/>
          <p:nvPr/>
        </p:nvSpPr>
        <p:spPr>
          <a:xfrm rot="5400000">
            <a:off x="5500446" y="4592672"/>
            <a:ext cx="338762" cy="2217320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3C0C4-A16A-7F1E-58C6-9441E1B2CFB5}"/>
              </a:ext>
            </a:extLst>
          </p:cNvPr>
          <p:cNvSpPr txBox="1"/>
          <p:nvPr/>
        </p:nvSpPr>
        <p:spPr>
          <a:xfrm>
            <a:off x="4916557" y="3853081"/>
            <a:ext cx="56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397907-7F40-E330-6280-34ACBEBAE7AA}"/>
              </a:ext>
            </a:extLst>
          </p:cNvPr>
          <p:cNvSpPr txBox="1"/>
          <p:nvPr/>
        </p:nvSpPr>
        <p:spPr>
          <a:xfrm>
            <a:off x="5359485" y="586010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31192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/>
      <p:bldP spid="13" grpId="0" animBg="1"/>
      <p:bldP spid="15" grpId="0" animBg="1"/>
      <p:bldP spid="16" grpId="0"/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8FB2D-D96B-5E4E-93FD-38C94725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Processes: Script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47B98-E3A3-324F-80B0-A4BCFD00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03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your base language in a </a:t>
            </a:r>
            <a:r>
              <a:rPr lang="en-US" b="1" dirty="0"/>
              <a:t>shebang</a:t>
            </a:r>
          </a:p>
          <a:p>
            <a:pPr lvl="1"/>
            <a:r>
              <a:rPr lang="en-US" dirty="0"/>
              <a:t>Goes on first line of .</a:t>
            </a:r>
            <a:r>
              <a:rPr lang="en-US" dirty="0" err="1"/>
              <a:t>nf</a:t>
            </a:r>
            <a:r>
              <a:rPr lang="en-US" dirty="0"/>
              <a:t>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64263-1CAE-144A-98F8-FCF1473E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15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your base language in a </a:t>
            </a:r>
            <a:r>
              <a:rPr lang="en-US" b="1" dirty="0"/>
              <a:t>shebang</a:t>
            </a:r>
          </a:p>
          <a:p>
            <a:pPr lvl="1"/>
            <a:r>
              <a:rPr lang="en-US" dirty="0"/>
              <a:t>Goes on first line of .</a:t>
            </a:r>
            <a:r>
              <a:rPr lang="en-US" dirty="0" err="1"/>
              <a:t>nf</a:t>
            </a:r>
            <a:r>
              <a:rPr lang="en-US" dirty="0"/>
              <a:t>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87F28-ECB4-A142-AAA6-D4402D9FD400}"/>
              </a:ext>
            </a:extLst>
          </p:cNvPr>
          <p:cNvSpPr txBox="1"/>
          <p:nvPr/>
        </p:nvSpPr>
        <p:spPr>
          <a:xfrm>
            <a:off x="7568101" y="1825625"/>
            <a:ext cx="418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6EE7B-1DE8-7642-8C22-95CEC9EF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73C6-ACCE-C040-B8EA-6DE0587A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Why should you use Nextflow?</a:t>
            </a:r>
          </a:p>
        </p:txBody>
      </p:sp>
      <p:pic>
        <p:nvPicPr>
          <p:cNvPr id="6" name="Picture 5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4A9F5051-566B-4DB4-A31A-966550CEF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r="1892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042B1C-AB2D-414B-94B5-646A92898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09428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2E92F-482C-1441-8856-089B24C2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76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 </a:t>
            </a:r>
            <a:r>
              <a:rPr lang="en-US" dirty="0"/>
              <a:t>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61930-ED96-934C-BBDB-27D55E9F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0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6F946-2D6F-9D42-AAF0-4B13DCBD0AA5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F97F9-9241-3445-9CDF-144BE6FF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41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3DAD-2F8F-3D45-8B82-DAB962E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47F1-B69E-0844-9C53-CA1FAC8C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  <a:p>
            <a:pPr lvl="1"/>
            <a:r>
              <a:rPr lang="en-US" dirty="0"/>
              <a:t>Perl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6F946-2D6F-9D42-AAF0-4B13DCBD0AA5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71BA1-C052-1444-BAD8-1E2973A66ACA}"/>
              </a:ext>
            </a:extLst>
          </p:cNvPr>
          <p:cNvSpPr txBox="1"/>
          <p:nvPr/>
        </p:nvSpPr>
        <p:spPr>
          <a:xfrm>
            <a:off x="2241669" y="3005657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DEB5-76B1-674B-B7D8-A4E1FF6B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72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A059-48BF-42C7-02DE-D5EF7CEC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4E3D-5F5E-D812-10EF-F533910E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B0E7-16A6-B5B2-0D0A-B26B0A55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  <a:p>
            <a:pPr lvl="1"/>
            <a:r>
              <a:rPr lang="en-US" dirty="0"/>
              <a:t>Perl</a:t>
            </a:r>
          </a:p>
          <a:p>
            <a:pPr lvl="1"/>
            <a:r>
              <a:rPr lang="en-US" dirty="0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C8E1E-C07D-B811-3244-94D42B67CD16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EF15A-AA4C-D6BC-DDA2-CBBD3C049AD1}"/>
              </a:ext>
            </a:extLst>
          </p:cNvPr>
          <p:cNvSpPr txBox="1"/>
          <p:nvPr/>
        </p:nvSpPr>
        <p:spPr>
          <a:xfrm>
            <a:off x="2241669" y="3005657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7337D-E8E0-A298-4C21-6EFBB774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4CF3-7D4E-825C-5ACC-788BE1BE875E}"/>
              </a:ext>
            </a:extLst>
          </p:cNvPr>
          <p:cNvSpPr txBox="1"/>
          <p:nvPr/>
        </p:nvSpPr>
        <p:spPr>
          <a:xfrm>
            <a:off x="2241668" y="342176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Rscript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46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D2F3-1905-CE12-CB9A-F6AF3BEF1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B1FD-D807-D027-6889-B93781B4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1F97-7F78-93DC-EE11-3B70B88C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script shebang</a:t>
            </a:r>
            <a:r>
              <a:rPr lang="en-US" dirty="0"/>
              <a:t> can be any language you want</a:t>
            </a:r>
            <a:endParaRPr lang="en-US" b="1" dirty="0"/>
          </a:p>
          <a:p>
            <a:pPr lvl="1"/>
            <a:r>
              <a:rPr lang="en-US" dirty="0"/>
              <a:t>Bash (default)</a:t>
            </a:r>
          </a:p>
          <a:p>
            <a:pPr lvl="1"/>
            <a:r>
              <a:rPr lang="en-US" dirty="0"/>
              <a:t>Python3</a:t>
            </a:r>
          </a:p>
          <a:p>
            <a:pPr lvl="1"/>
            <a:r>
              <a:rPr lang="en-US" dirty="0"/>
              <a:t>Perl</a:t>
            </a:r>
          </a:p>
          <a:p>
            <a:pPr lvl="1"/>
            <a:r>
              <a:rPr lang="en-US" dirty="0"/>
              <a:t>R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2331C-F43D-4F3C-3E79-E86E0FDDF4C2}"/>
              </a:ext>
            </a:extLst>
          </p:cNvPr>
          <p:cNvSpPr txBox="1"/>
          <p:nvPr/>
        </p:nvSpPr>
        <p:spPr>
          <a:xfrm>
            <a:off x="2658812" y="262369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python3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1DB7D-23C1-D50A-325E-D3BD0384A2FB}"/>
              </a:ext>
            </a:extLst>
          </p:cNvPr>
          <p:cNvSpPr txBox="1"/>
          <p:nvPr/>
        </p:nvSpPr>
        <p:spPr>
          <a:xfrm>
            <a:off x="2241669" y="3005657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183C9-6790-0B2E-FF7F-00DC2D0B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46D71-3F8F-23E4-E6A3-B35C8FCF6507}"/>
              </a:ext>
            </a:extLst>
          </p:cNvPr>
          <p:cNvSpPr txBox="1"/>
          <p:nvPr/>
        </p:nvSpPr>
        <p:spPr>
          <a:xfrm>
            <a:off x="2241668" y="3421765"/>
            <a:ext cx="405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Rscript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965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ABB-50EC-A046-9E12-3E7FDE94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602C-06F4-2841-A69D-72FED417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Rule: </a:t>
            </a:r>
            <a:r>
              <a:rPr lang="en-US" dirty="0"/>
              <a:t>First and last lines ALWAYS end in 3 double quotes (“””)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232EB-1155-F444-A92B-F67F75F0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29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ABB-50EC-A046-9E12-3E7FDE94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602C-06F4-2841-A69D-72FED417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Rule: </a:t>
            </a:r>
            <a:r>
              <a:rPr lang="en-US" dirty="0"/>
              <a:t>First and last lines ALWAYS end in 3 double quotes (“””)</a:t>
            </a:r>
          </a:p>
          <a:p>
            <a:r>
              <a:rPr lang="en-US" dirty="0"/>
              <a:t>You can change your language within the script section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FF6F8-89B5-054E-B02A-046FDDEB41D1}"/>
              </a:ext>
            </a:extLst>
          </p:cNvPr>
          <p:cNvSpPr txBox="1"/>
          <p:nvPr/>
        </p:nvSpPr>
        <p:spPr>
          <a:xfrm>
            <a:off x="3712911" y="3103570"/>
            <a:ext cx="4381935" cy="286232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#!/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nextflow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perlstuff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#!/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/bin/env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perl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print ‘Hi there!’ . ‘\n’;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565EF-93BD-1443-9D50-0C403917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34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ABB-50EC-A046-9E12-3E7FDE94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602C-06F4-2841-A69D-72FED417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304"/>
            <a:ext cx="10515600" cy="4351338"/>
          </a:xfrm>
        </p:spPr>
        <p:txBody>
          <a:bodyPr/>
          <a:lstStyle/>
          <a:p>
            <a:r>
              <a:rPr lang="en-US" dirty="0"/>
              <a:t>Execute code as normal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714F7-13A2-2E40-88B7-263F560E2BD9}"/>
              </a:ext>
            </a:extLst>
          </p:cNvPr>
          <p:cNvSpPr txBox="1"/>
          <p:nvPr/>
        </p:nvSpPr>
        <p:spPr>
          <a:xfrm>
            <a:off x="2358827" y="2056686"/>
            <a:ext cx="78765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file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–query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query_file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nr –out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blastp.txt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proteins=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(“/some/path/*.fa”)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basicExample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(proteins)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A3744-A3C2-9943-B1D8-47FE03FC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07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70FCB-351D-6645-A9CD-5F4B36C6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Process: Directives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53945-B6DC-F64C-94D9-E35250A2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94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E746-3B11-FD40-8D2C-258EA737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D68959-B9A5-57FF-9F9B-80D22842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E643-9304-9E9A-8A91-66B1700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Why should you use Nextflow?</a:t>
            </a:r>
          </a:p>
        </p:txBody>
      </p:sp>
      <p:pic>
        <p:nvPicPr>
          <p:cNvPr id="6" name="Picture 5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1C3F6D72-D06A-329C-74BD-86D7D8827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r="1892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382421-2C83-2FC0-9CF0-C5AD50682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176135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43706C-796E-E7E8-B53D-A5A8FC0F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</a:t>
            </a:fld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C669A76-7F65-8547-F57E-A2556F744CCD}"/>
              </a:ext>
            </a:extLst>
          </p:cNvPr>
          <p:cNvSpPr/>
          <p:nvPr/>
        </p:nvSpPr>
        <p:spPr>
          <a:xfrm>
            <a:off x="5769624" y="2538663"/>
            <a:ext cx="974486" cy="914400"/>
          </a:xfrm>
          <a:prstGeom prst="rightBrac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23C9E-3F01-072C-DD76-9EC7B60E0ECB}"/>
              </a:ext>
            </a:extLst>
          </p:cNvPr>
          <p:cNvSpPr txBox="1"/>
          <p:nvPr/>
        </p:nvSpPr>
        <p:spPr>
          <a:xfrm>
            <a:off x="1817006" y="2119312"/>
            <a:ext cx="3791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Pre-built pipelines +</a:t>
            </a:r>
          </a:p>
          <a:p>
            <a:pPr algn="ctr"/>
            <a:r>
              <a:rPr lang="en-US" sz="2400" b="1" dirty="0"/>
              <a:t>Simple pipeline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4716C-86E5-BC0D-9265-E6AD6B142C5F}"/>
              </a:ext>
            </a:extLst>
          </p:cNvPr>
          <p:cNvSpPr txBox="1"/>
          <p:nvPr/>
        </p:nvSpPr>
        <p:spPr>
          <a:xfrm>
            <a:off x="1817006" y="3076695"/>
            <a:ext cx="3791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Straightforward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0008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0AE3A-2BB5-DC49-8B51-98E9EEE5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11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C5DFF-BF97-EA4B-8B9E-BFF2014E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1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  <a:p>
            <a:pPr lvl="1"/>
            <a:r>
              <a:rPr lang="en-US" b="1" dirty="0" err="1"/>
              <a:t>publishDir</a:t>
            </a:r>
            <a:r>
              <a:rPr lang="en-US" dirty="0"/>
              <a:t>: publish output files to a specified folder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41067-E422-B246-A484-9FFD09AC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13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  <a:p>
            <a:pPr lvl="1"/>
            <a:r>
              <a:rPr lang="en-US" b="1" dirty="0" err="1"/>
              <a:t>publishDir</a:t>
            </a:r>
            <a:r>
              <a:rPr lang="en-US" dirty="0"/>
              <a:t>: publish output files to a specified folder </a:t>
            </a:r>
          </a:p>
          <a:p>
            <a:pPr lvl="1"/>
            <a:r>
              <a:rPr lang="en-US" b="1" dirty="0"/>
              <a:t>label</a:t>
            </a:r>
            <a:r>
              <a:rPr lang="en-US" dirty="0"/>
              <a:t>: allows flexibility in parameters used without modifying file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822E5-01C9-3946-B4E3-82EF68F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433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571-FC1F-9745-B30C-784FE14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43F0-32CB-4C47-9E36-FE328F5C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Directives</a:t>
            </a:r>
            <a:r>
              <a:rPr lang="en-US" dirty="0"/>
              <a:t> are optional settings that can affect the execution of the current process</a:t>
            </a:r>
          </a:p>
          <a:p>
            <a:r>
              <a:rPr lang="en-US" dirty="0"/>
              <a:t>Go at top of process body</a:t>
            </a:r>
          </a:p>
          <a:p>
            <a:r>
              <a:rPr lang="en-US" dirty="0"/>
              <a:t>Common directives I use:</a:t>
            </a:r>
          </a:p>
          <a:p>
            <a:pPr lvl="1"/>
            <a:r>
              <a:rPr lang="en-US" b="1" dirty="0" err="1"/>
              <a:t>publishDir</a:t>
            </a:r>
            <a:r>
              <a:rPr lang="en-US" dirty="0"/>
              <a:t>: publish output files to a specified folder </a:t>
            </a:r>
          </a:p>
          <a:p>
            <a:pPr lvl="1"/>
            <a:r>
              <a:rPr lang="en-US" b="1" dirty="0"/>
              <a:t>label</a:t>
            </a:r>
            <a:r>
              <a:rPr lang="en-US" dirty="0"/>
              <a:t>: allows flexibility in parameters used without modifying file</a:t>
            </a:r>
            <a:endParaRPr lang="en-US" b="1" dirty="0"/>
          </a:p>
          <a:p>
            <a:pPr lvl="1"/>
            <a:r>
              <a:rPr lang="en-US" b="1" dirty="0"/>
              <a:t>tag</a:t>
            </a:r>
            <a:r>
              <a:rPr lang="en-US" dirty="0"/>
              <a:t>: allow you to ‘tag’ certain variables as unique in a process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7B4D7-D0FC-8F4A-B585-527A5819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0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1A7-9224-AC4D-ABF1-F73E5CC4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17E85-0DC5-AD47-84A8-BF97E53B7AF2}"/>
              </a:ext>
            </a:extLst>
          </p:cNvPr>
          <p:cNvSpPr txBox="1"/>
          <p:nvPr/>
        </p:nvSpPr>
        <p:spPr>
          <a:xfrm>
            <a:off x="1967585" y="1318164"/>
            <a:ext cx="8256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publishDir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“/path/to/files/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fastqcOutput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/”, mode: ‘copy’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tag “${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}”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file(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from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file "${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into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reads=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(reads)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38436-4A5D-874E-B9BE-1E80ABEAC674}"/>
              </a:ext>
            </a:extLst>
          </p:cNvPr>
          <p:cNvSpPr/>
          <p:nvPr/>
        </p:nvSpPr>
        <p:spPr>
          <a:xfrm>
            <a:off x="2839130" y="3322665"/>
            <a:ext cx="6018663" cy="700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99509-E55D-3F47-8B5B-6EA2B885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43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1A7-9224-AC4D-ABF1-F73E5CC4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17E85-0DC5-AD47-84A8-BF97E53B7AF2}"/>
              </a:ext>
            </a:extLst>
          </p:cNvPr>
          <p:cNvSpPr txBox="1"/>
          <p:nvPr/>
        </p:nvSpPr>
        <p:spPr>
          <a:xfrm>
            <a:off x="2028544" y="1328906"/>
            <a:ext cx="8256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publishDir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“/path/to/files/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fastqcOutput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/”, mode: ‘copy’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tag “${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}”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file(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from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file "${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into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reads=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(reads)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AAFD1-DD50-BC44-ABC2-2EA5AA9EB6CF}"/>
              </a:ext>
            </a:extLst>
          </p:cNvPr>
          <p:cNvSpPr/>
          <p:nvPr/>
        </p:nvSpPr>
        <p:spPr>
          <a:xfrm>
            <a:off x="3817621" y="1943772"/>
            <a:ext cx="1257299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815C8-6A84-A943-938F-8339FB2744E0}"/>
              </a:ext>
            </a:extLst>
          </p:cNvPr>
          <p:cNvSpPr/>
          <p:nvPr/>
        </p:nvSpPr>
        <p:spPr>
          <a:xfrm>
            <a:off x="4210050" y="2654469"/>
            <a:ext cx="1257299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A3941-9AED-5440-86AA-6DEA129B15F5}"/>
              </a:ext>
            </a:extLst>
          </p:cNvPr>
          <p:cNvSpPr/>
          <p:nvPr/>
        </p:nvSpPr>
        <p:spPr>
          <a:xfrm>
            <a:off x="5639627" y="4618900"/>
            <a:ext cx="1379221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D7AA1-797B-2E43-ADC2-344617E5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8DB1C-319E-4344-05F9-D8F1300AFC72}"/>
              </a:ext>
            </a:extLst>
          </p:cNvPr>
          <p:cNvSpPr/>
          <p:nvPr/>
        </p:nvSpPr>
        <p:spPr>
          <a:xfrm>
            <a:off x="3817621" y="3492270"/>
            <a:ext cx="1379221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442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54953-0DD2-4442-9E3F-B28CE146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Containers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339F3-5A01-9D45-A9DD-C1FDB97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08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81945-4160-8A47-A7A4-7B6D97C60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2986-2853-CE96-9111-6A672B80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Directives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D278C-0CCB-CC89-AE34-D421DCB6C60B}"/>
              </a:ext>
            </a:extLst>
          </p:cNvPr>
          <p:cNvSpPr txBox="1"/>
          <p:nvPr/>
        </p:nvSpPr>
        <p:spPr>
          <a:xfrm>
            <a:off x="2028544" y="1328906"/>
            <a:ext cx="8256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publishDir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“/path/to/files/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fastqcOutput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/”, mode: ‘copy’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tag “${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}”</a:t>
            </a:r>
          </a:p>
          <a:p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input: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tuple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file(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from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reads_ch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file "${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into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fastqc_ch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script: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read_file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${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output.html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“””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workflow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reads=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Channel.fromPath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(“/some/path/*.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fastq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checkquality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(reads)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05B74-6AD4-AD3B-72BE-CBC144F2094B}"/>
              </a:ext>
            </a:extLst>
          </p:cNvPr>
          <p:cNvSpPr/>
          <p:nvPr/>
        </p:nvSpPr>
        <p:spPr>
          <a:xfrm>
            <a:off x="2790409" y="4632152"/>
            <a:ext cx="1379221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418D1-B41F-EFDE-4C80-D3CD04D0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77C7F-7A0B-96D0-9489-4395E0ABE504}"/>
              </a:ext>
            </a:extLst>
          </p:cNvPr>
          <p:cNvSpPr txBox="1"/>
          <p:nvPr/>
        </p:nvSpPr>
        <p:spPr>
          <a:xfrm>
            <a:off x="0" y="4385640"/>
            <a:ext cx="2027582" cy="9233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does it recognize the </a:t>
            </a:r>
            <a:r>
              <a:rPr lang="en-US" dirty="0" err="1"/>
              <a:t>fastqc</a:t>
            </a:r>
            <a:r>
              <a:rPr lang="en-US" dirty="0"/>
              <a:t> command?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DEB3BC-C4B1-6A20-5DD4-ED02C9138B9A}"/>
              </a:ext>
            </a:extLst>
          </p:cNvPr>
          <p:cNvCxnSpPr/>
          <p:nvPr/>
        </p:nvCxnSpPr>
        <p:spPr>
          <a:xfrm>
            <a:off x="2133600" y="4847305"/>
            <a:ext cx="55659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FE4E-A5C6-6F48-84BA-9742FC3E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3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B0374-C65D-B26D-944A-054FD3EE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B242-E9F5-3A5C-29A3-85158A15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Why should you use Nextflow?</a:t>
            </a:r>
          </a:p>
        </p:txBody>
      </p:sp>
      <p:pic>
        <p:nvPicPr>
          <p:cNvPr id="6" name="Picture 5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21FEF27A-ECC4-A522-C76E-444EC9169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r="1892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FAD11D-B46B-0090-F1FD-51F208F56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98538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09A1C-09E3-089C-5154-E6F77106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</a:t>
            </a:fld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610A8BF-E4CC-FE7A-21E8-170AC0565935}"/>
              </a:ext>
            </a:extLst>
          </p:cNvPr>
          <p:cNvSpPr/>
          <p:nvPr/>
        </p:nvSpPr>
        <p:spPr>
          <a:xfrm>
            <a:off x="5769624" y="3224463"/>
            <a:ext cx="974486" cy="914400"/>
          </a:xfrm>
          <a:prstGeom prst="rightBrace">
            <a:avLst/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10F78-03DA-7378-F41B-C07FA8DF6645}"/>
              </a:ext>
            </a:extLst>
          </p:cNvPr>
          <p:cNvSpPr txBox="1"/>
          <p:nvPr/>
        </p:nvSpPr>
        <p:spPr>
          <a:xfrm>
            <a:off x="1817006" y="2719137"/>
            <a:ext cx="3791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Usable on local laptop, HPC, + Cloud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3EA6B-5DD6-1F31-3FE8-88DAAF1CD6E2}"/>
              </a:ext>
            </a:extLst>
          </p:cNvPr>
          <p:cNvSpPr txBox="1"/>
          <p:nvPr/>
        </p:nvSpPr>
        <p:spPr>
          <a:xfrm>
            <a:off x="1817006" y="3723364"/>
            <a:ext cx="37917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Support for different storage, container, and batch options</a:t>
            </a:r>
          </a:p>
        </p:txBody>
      </p:sp>
    </p:spTree>
    <p:extLst>
      <p:ext uri="{BB962C8B-B14F-4D97-AF65-F5344CB8AC3E}">
        <p14:creationId xmlns:p14="http://schemas.microsoft.com/office/powerpoint/2010/main" val="26998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77D94-463C-B14E-8075-9F714540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07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  <a:p>
            <a:pPr lvl="1"/>
            <a:r>
              <a:rPr lang="en-US" dirty="0"/>
              <a:t>Replicates a specific environment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9311C-31EF-ED46-9574-72ABFF0A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64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  <a:p>
            <a:pPr lvl="1"/>
            <a:r>
              <a:rPr lang="en-US" dirty="0"/>
              <a:t>Replicates a specific environment</a:t>
            </a:r>
          </a:p>
          <a:p>
            <a:pPr lvl="1"/>
            <a:r>
              <a:rPr lang="en-US" dirty="0"/>
              <a:t>Can be shared across any OS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93FBA-1F79-9D4B-9C83-01CE3842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94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AC5-C555-0549-BFB1-AFCBC771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Containers-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AA3-3B74-254F-B080-4F20E919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</a:t>
            </a:r>
            <a:r>
              <a:rPr lang="en-US" dirty="0"/>
              <a:t> : a way to </a:t>
            </a:r>
            <a:r>
              <a:rPr lang="en-US" u="sng" dirty="0"/>
              <a:t>package software</a:t>
            </a:r>
            <a:r>
              <a:rPr lang="en-US" dirty="0"/>
              <a:t> (and all dependencies) so the application(s) run quickly and reliably across different environments. </a:t>
            </a:r>
          </a:p>
          <a:p>
            <a:pPr lvl="1"/>
            <a:r>
              <a:rPr lang="en-US" dirty="0"/>
              <a:t>Package data + code into one file</a:t>
            </a:r>
          </a:p>
          <a:p>
            <a:pPr lvl="1"/>
            <a:r>
              <a:rPr lang="en-US" dirty="0"/>
              <a:t>Replicates a specific environment</a:t>
            </a:r>
          </a:p>
          <a:p>
            <a:pPr lvl="1"/>
            <a:r>
              <a:rPr lang="en-US" dirty="0"/>
              <a:t>Can be shared across any OS</a:t>
            </a:r>
          </a:p>
          <a:p>
            <a:pPr lvl="1"/>
            <a:r>
              <a:rPr lang="en-US" b="1" dirty="0"/>
              <a:t>Makes research more reproducible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A193-EC98-504D-9E11-A605C16D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74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3100-7596-FBC7-5FA6-FBA1BA4F3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9852-612C-85A7-963B-96105CFF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Containers- what are they?</a:t>
            </a:r>
            <a:endParaRPr lang="en-US" b="1" dirty="0"/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25ECA6B3-2F78-B5CE-06BB-427B5418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22" y="1274546"/>
            <a:ext cx="6324756" cy="50818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5CA41-B9F9-21D6-FBF4-CFE757DE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C6081-33BC-F229-8599-23DDEF9E33AE}"/>
              </a:ext>
            </a:extLst>
          </p:cNvPr>
          <p:cNvCxnSpPr/>
          <p:nvPr/>
        </p:nvCxnSpPr>
        <p:spPr>
          <a:xfrm>
            <a:off x="5592278" y="4536550"/>
            <a:ext cx="109728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BB7BA2-87D6-06CC-4251-4DA95C661635}"/>
              </a:ext>
            </a:extLst>
          </p:cNvPr>
          <p:cNvSpPr txBox="1"/>
          <p:nvPr/>
        </p:nvSpPr>
        <p:spPr>
          <a:xfrm>
            <a:off x="6800248" y="435188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Singularity</a:t>
            </a:r>
          </a:p>
        </p:txBody>
      </p:sp>
    </p:spTree>
    <p:extLst>
      <p:ext uri="{BB962C8B-B14F-4D97-AF65-F5344CB8AC3E}">
        <p14:creationId xmlns:p14="http://schemas.microsoft.com/office/powerpoint/2010/main" val="2592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5E78-9AC8-4B4E-8668-042C7D7C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C1B2-F5B7-D54E-B75B-38955BA3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  <a:p>
            <a:pPr lvl="1"/>
            <a:r>
              <a:rPr lang="en-US" dirty="0"/>
              <a:t>Well established and widely used</a:t>
            </a:r>
          </a:p>
          <a:p>
            <a:pPr lvl="1"/>
            <a:r>
              <a:rPr lang="en-US" dirty="0"/>
              <a:t>Has a hub for container sharing</a:t>
            </a:r>
          </a:p>
          <a:p>
            <a:pPr lvl="1"/>
            <a:r>
              <a:rPr lang="en-US" dirty="0"/>
              <a:t>Problematic with HPC (requires root access)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Singularity</a:t>
            </a:r>
          </a:p>
          <a:p>
            <a:pPr lvl="1"/>
            <a:r>
              <a:rPr lang="en-US" dirty="0"/>
              <a:t>User friendly</a:t>
            </a:r>
          </a:p>
          <a:p>
            <a:pPr lvl="1"/>
            <a:r>
              <a:rPr lang="en-US" dirty="0"/>
              <a:t>Designed for HPC</a:t>
            </a:r>
          </a:p>
          <a:p>
            <a:pPr lvl="1"/>
            <a:r>
              <a:rPr lang="en-US" dirty="0"/>
              <a:t>Can interpret Docker contains + others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345B87-7401-F249-BAE6-2331C543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83" y="855166"/>
            <a:ext cx="3284350" cy="280898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4B1125A-5AC5-F847-AAE2-9848CCF3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659" y="3852281"/>
            <a:ext cx="2810360" cy="27557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C5D8D-DBB0-EA40-8797-8EF354D5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51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5E78-9AC8-4B4E-8668-042C7D7C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C1B2-F5B7-D54E-B75B-38955BA3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  <a:p>
            <a:pPr lvl="1"/>
            <a:r>
              <a:rPr lang="en-US" dirty="0"/>
              <a:t>Well established and widely used</a:t>
            </a:r>
          </a:p>
          <a:p>
            <a:pPr lvl="1"/>
            <a:r>
              <a:rPr lang="en-US" dirty="0"/>
              <a:t>Has a hub for container sharing</a:t>
            </a:r>
          </a:p>
          <a:p>
            <a:pPr lvl="1"/>
            <a:r>
              <a:rPr lang="en-US" dirty="0"/>
              <a:t>Problematic with HPC (requires root access)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Singularity</a:t>
            </a:r>
          </a:p>
          <a:p>
            <a:pPr lvl="1"/>
            <a:r>
              <a:rPr lang="en-US" dirty="0"/>
              <a:t>User friendly</a:t>
            </a:r>
          </a:p>
          <a:p>
            <a:pPr lvl="1"/>
            <a:r>
              <a:rPr lang="en-US" dirty="0"/>
              <a:t>Designed for HPC</a:t>
            </a:r>
          </a:p>
          <a:p>
            <a:pPr lvl="1"/>
            <a:r>
              <a:rPr lang="en-US" dirty="0"/>
              <a:t>Can interpret Docker contains + others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345B87-7401-F249-BAE6-2331C543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83" y="855166"/>
            <a:ext cx="3284350" cy="280898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4B1125A-5AC5-F847-AAE2-9848CCF3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659" y="3852281"/>
            <a:ext cx="2810360" cy="2755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A21F8A-D6B3-964B-A26C-AE1A9F49E914}"/>
              </a:ext>
            </a:extLst>
          </p:cNvPr>
          <p:cNvSpPr/>
          <p:nvPr/>
        </p:nvSpPr>
        <p:spPr>
          <a:xfrm>
            <a:off x="423081" y="3548418"/>
            <a:ext cx="10781731" cy="30596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19404-6DFE-7947-A855-4F134C8E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79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3CC9-27FD-8D4A-AD91-386317EC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– How do I obtain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0105-0491-8049-B07B-3D5C5C12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840" y="1798329"/>
            <a:ext cx="2396319" cy="494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A1B69-3136-D34D-A295-ED89BE445996}"/>
              </a:ext>
            </a:extLst>
          </p:cNvPr>
          <p:cNvSpPr txBox="1"/>
          <p:nvPr/>
        </p:nvSpPr>
        <p:spPr>
          <a:xfrm>
            <a:off x="1326994" y="3750915"/>
            <a:ext cx="398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a pre-made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B1557-5B2F-CD48-B9B5-00734403CA80}"/>
              </a:ext>
            </a:extLst>
          </p:cNvPr>
          <p:cNvSpPr txBox="1"/>
          <p:nvPr/>
        </p:nvSpPr>
        <p:spPr>
          <a:xfrm>
            <a:off x="6632812" y="3750915"/>
            <a:ext cx="536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Build and run your own 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7893E-E802-9B41-A02C-EF62BE51FF5C}"/>
              </a:ext>
            </a:extLst>
          </p:cNvPr>
          <p:cNvSpPr txBox="1"/>
          <p:nvPr/>
        </p:nvSpPr>
        <p:spPr>
          <a:xfrm>
            <a:off x="3141112" y="322769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4D99-1587-8D41-A4B3-71FCF699669C}"/>
              </a:ext>
            </a:extLst>
          </p:cNvPr>
          <p:cNvSpPr txBox="1"/>
          <p:nvPr/>
        </p:nvSpPr>
        <p:spPr>
          <a:xfrm>
            <a:off x="8940777" y="3227695"/>
            <a:ext cx="512142" cy="53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7BB3CBED-863D-5E46-B79A-2453186051E0}"/>
              </a:ext>
            </a:extLst>
          </p:cNvPr>
          <p:cNvSpPr/>
          <p:nvPr/>
        </p:nvSpPr>
        <p:spPr>
          <a:xfrm rot="16200000">
            <a:off x="5928544" y="86699"/>
            <a:ext cx="523219" cy="5877857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375DB-93A8-8445-883B-7CDD59524052}"/>
              </a:ext>
            </a:extLst>
          </p:cNvPr>
          <p:cNvCxnSpPr>
            <a:cxnSpLocks/>
          </p:cNvCxnSpPr>
          <p:nvPr/>
        </p:nvCxnSpPr>
        <p:spPr>
          <a:xfrm>
            <a:off x="5997381" y="2169994"/>
            <a:ext cx="0" cy="5940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A5AAD31-4BCD-6C4A-AACE-ACA4EC942D46}"/>
              </a:ext>
            </a:extLst>
          </p:cNvPr>
          <p:cNvSpPr/>
          <p:nvPr/>
        </p:nvSpPr>
        <p:spPr>
          <a:xfrm>
            <a:off x="3141112" y="3350739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D92500-B60C-D149-949C-203687CEFE59}"/>
              </a:ext>
            </a:extLst>
          </p:cNvPr>
          <p:cNvSpPr/>
          <p:nvPr/>
        </p:nvSpPr>
        <p:spPr>
          <a:xfrm>
            <a:off x="8940777" y="3332467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7D3205-106D-2F47-BF60-21DC91CC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95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3CC9-27FD-8D4A-AD91-386317EC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– How do I obtain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0105-0491-8049-B07B-3D5C5C12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840" y="1798329"/>
            <a:ext cx="2396319" cy="494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A1B69-3136-D34D-A295-ED89BE445996}"/>
              </a:ext>
            </a:extLst>
          </p:cNvPr>
          <p:cNvSpPr txBox="1"/>
          <p:nvPr/>
        </p:nvSpPr>
        <p:spPr>
          <a:xfrm>
            <a:off x="1326994" y="3750915"/>
            <a:ext cx="398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a pre-made 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7893E-E802-9B41-A02C-EF62BE51FF5C}"/>
              </a:ext>
            </a:extLst>
          </p:cNvPr>
          <p:cNvSpPr txBox="1"/>
          <p:nvPr/>
        </p:nvSpPr>
        <p:spPr>
          <a:xfrm>
            <a:off x="3141112" y="322769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4D99-1587-8D41-A4B3-71FCF699669C}"/>
              </a:ext>
            </a:extLst>
          </p:cNvPr>
          <p:cNvSpPr txBox="1"/>
          <p:nvPr/>
        </p:nvSpPr>
        <p:spPr>
          <a:xfrm>
            <a:off x="8940777" y="3227695"/>
            <a:ext cx="512142" cy="53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7BB3CBED-863D-5E46-B79A-2453186051E0}"/>
              </a:ext>
            </a:extLst>
          </p:cNvPr>
          <p:cNvSpPr/>
          <p:nvPr/>
        </p:nvSpPr>
        <p:spPr>
          <a:xfrm rot="16200000">
            <a:off x="5928544" y="86699"/>
            <a:ext cx="523219" cy="5877857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375DB-93A8-8445-883B-7CDD59524052}"/>
              </a:ext>
            </a:extLst>
          </p:cNvPr>
          <p:cNvCxnSpPr>
            <a:cxnSpLocks/>
          </p:cNvCxnSpPr>
          <p:nvPr/>
        </p:nvCxnSpPr>
        <p:spPr>
          <a:xfrm>
            <a:off x="5997381" y="2169994"/>
            <a:ext cx="0" cy="5940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A5AAD31-4BCD-6C4A-AACE-ACA4EC942D46}"/>
              </a:ext>
            </a:extLst>
          </p:cNvPr>
          <p:cNvSpPr/>
          <p:nvPr/>
        </p:nvSpPr>
        <p:spPr>
          <a:xfrm>
            <a:off x="3141112" y="3350739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D92500-B60C-D149-949C-203687CEFE59}"/>
              </a:ext>
            </a:extLst>
          </p:cNvPr>
          <p:cNvSpPr/>
          <p:nvPr/>
        </p:nvSpPr>
        <p:spPr>
          <a:xfrm>
            <a:off x="8940777" y="3332467"/>
            <a:ext cx="356188" cy="3607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E4499-E3AB-7643-B2F4-1231D0AEBC52}"/>
              </a:ext>
            </a:extLst>
          </p:cNvPr>
          <p:cNvSpPr/>
          <p:nvPr/>
        </p:nvSpPr>
        <p:spPr>
          <a:xfrm>
            <a:off x="1141193" y="3810457"/>
            <a:ext cx="4417996" cy="530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F3F9B-C94A-4C43-B2C8-10B7CAA5A2A3}"/>
              </a:ext>
            </a:extLst>
          </p:cNvPr>
          <p:cNvSpPr txBox="1"/>
          <p:nvPr/>
        </p:nvSpPr>
        <p:spPr>
          <a:xfrm>
            <a:off x="6632812" y="3750915"/>
            <a:ext cx="536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Build and run your own container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117C0-BF42-CC4E-9379-16E28214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78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465B-7F31-6F46-9C48-06CE40B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Pre-Made Container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B245-9A57-7142-AE01-0608B28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Find the container</a:t>
            </a:r>
          </a:p>
          <a:p>
            <a:pPr lvl="1"/>
            <a:r>
              <a:rPr lang="en-US" dirty="0">
                <a:hlinkClick r:id="rId3"/>
              </a:rPr>
              <a:t>https://cloud.sylabs.io/library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https://hub.docker.com/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https://quay.io/</a:t>
            </a:r>
            <a:r>
              <a:rPr lang="en-US" dirty="0"/>
              <a:t> </a:t>
            </a: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63E434-81A1-8545-860A-98F40E4A62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89" r="9373"/>
          <a:stretch/>
        </p:blipFill>
        <p:spPr>
          <a:xfrm>
            <a:off x="5495988" y="1856459"/>
            <a:ext cx="6267225" cy="34465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BB54-0E45-FF40-A80F-3D87ECBD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FCD0-EA13-8A42-9EF7-844E37258DE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8915</Words>
  <Application>Microsoft Macintosh PowerPoint</Application>
  <PresentationFormat>Widescreen</PresentationFormat>
  <Paragraphs>1585</Paragraphs>
  <Slides>153</Slides>
  <Notes>115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8" baseType="lpstr">
      <vt:lpstr>Arial</vt:lpstr>
      <vt:lpstr>Calibri</vt:lpstr>
      <vt:lpstr>Calibri Light</vt:lpstr>
      <vt:lpstr>Consolas</vt:lpstr>
      <vt:lpstr>Office Theme</vt:lpstr>
      <vt:lpstr>Using Nextflow to manage, automate, and reproduce scientific workflows</vt:lpstr>
      <vt:lpstr>Load Nextflow’s GitHub CodeSpaces:</vt:lpstr>
      <vt:lpstr>What is Nextflow?</vt:lpstr>
      <vt:lpstr>What is Nextflow?</vt:lpstr>
      <vt:lpstr>Why should you use Nextflow?</vt:lpstr>
      <vt:lpstr>Nextflow is simple to use</vt:lpstr>
      <vt:lpstr>Why should you use Nextflow?</vt:lpstr>
      <vt:lpstr>Why should you use Nextflow?</vt:lpstr>
      <vt:lpstr>Why should you use Nextflow?</vt:lpstr>
      <vt:lpstr>Why should you use Nextflow?</vt:lpstr>
      <vt:lpstr>Why should you use Nextflow?</vt:lpstr>
      <vt:lpstr>Why should you use Nextflow?</vt:lpstr>
      <vt:lpstr>Is Nextflow Easy to Learn?</vt:lpstr>
      <vt:lpstr>Is Nextflow Easy to Learn?</vt:lpstr>
      <vt:lpstr>How Nextflow Works: my_nextflow_file.nf</vt:lpstr>
      <vt:lpstr>How Nextflow Works: Containers</vt:lpstr>
      <vt:lpstr>How Nextflow Works: Config Files</vt:lpstr>
      <vt:lpstr>Load Nextflow’s GitHub CodeSpaces:</vt:lpstr>
      <vt:lpstr>Nextflow (.nf) Files</vt:lpstr>
      <vt:lpstr>Input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Nextflow Files: Importing Data</vt:lpstr>
      <vt:lpstr>Processes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Nextflow Files: Process Breakdown</vt:lpstr>
      <vt:lpstr>Processes: Input and Output</vt:lpstr>
      <vt:lpstr>Processes: Input</vt:lpstr>
      <vt:lpstr>Processes: Output</vt:lpstr>
      <vt:lpstr>Process: Input/Output Types</vt:lpstr>
      <vt:lpstr>Process: Nextflow Data Types</vt:lpstr>
      <vt:lpstr>Process: Nextflow Data Types</vt:lpstr>
      <vt:lpstr>Process: Nextflow Data Types</vt:lpstr>
      <vt:lpstr>Process: Nextflow Data Types</vt:lpstr>
      <vt:lpstr>Process: Nextflow Data Types</vt:lpstr>
      <vt:lpstr>Processes: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Script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Process: Directives</vt:lpstr>
      <vt:lpstr>Containers</vt:lpstr>
      <vt:lpstr>Process: Directives</vt:lpstr>
      <vt:lpstr>Containers- what are they?</vt:lpstr>
      <vt:lpstr>Containers- what are they?</vt:lpstr>
      <vt:lpstr>Containers- what are they?</vt:lpstr>
      <vt:lpstr>Containers- what are they?</vt:lpstr>
      <vt:lpstr>Containers- what are they?</vt:lpstr>
      <vt:lpstr>Containers- what are they?</vt:lpstr>
      <vt:lpstr>Container Software</vt:lpstr>
      <vt:lpstr>Container Software</vt:lpstr>
      <vt:lpstr>Containers – How do I obtain them?</vt:lpstr>
      <vt:lpstr>Containers – How do I obtain them?</vt:lpstr>
      <vt:lpstr>Using a Pre-Made Container </vt:lpstr>
      <vt:lpstr>Using a Pre-Made Container </vt:lpstr>
      <vt:lpstr>Using a Pre-Made Container</vt:lpstr>
      <vt:lpstr>Using a Pre-Made Container</vt:lpstr>
      <vt:lpstr>Using a Pre-Made Container</vt:lpstr>
      <vt:lpstr>Using a Pre-Made Container</vt:lpstr>
      <vt:lpstr>Using a Pre-Made Container</vt:lpstr>
      <vt:lpstr>Using a Pre-Made Container </vt:lpstr>
      <vt:lpstr>Using a Pre-Made Container </vt:lpstr>
      <vt:lpstr>Nextflow Configuration File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What is it?</vt:lpstr>
      <vt:lpstr>Nextflow Configuration File – How to Build It</vt:lpstr>
      <vt:lpstr>Nextflow Configuration File – How to Build It</vt:lpstr>
      <vt:lpstr>Nextflow Configuration File – How to Build It</vt:lpstr>
      <vt:lpstr>Nextflow Configuration File – How to Build It</vt:lpstr>
      <vt:lpstr>Nextflow Configuration File – How to Build It</vt:lpstr>
      <vt:lpstr>Putting it all together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 – how to organize files</vt:lpstr>
      <vt:lpstr>Putting it all together</vt:lpstr>
      <vt:lpstr>Putting it all together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Putting it all together – running Nextflow</vt:lpstr>
      <vt:lpstr>nf-core</vt:lpstr>
      <vt:lpstr>What is nf-core?</vt:lpstr>
      <vt:lpstr>nf-core</vt:lpstr>
      <vt:lpstr>nf-core</vt:lpstr>
      <vt:lpstr>nf-core</vt:lpstr>
      <vt:lpstr>nf-core</vt:lpstr>
      <vt:lpstr>nf-core</vt:lpstr>
      <vt:lpstr>nf-core</vt:lpstr>
      <vt:lpstr>nf-core from the Command Line</vt:lpstr>
      <vt:lpstr>PowerPoint Presentation</vt:lpstr>
      <vt:lpstr>Lots of info and training out there!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Nextflow to manage, automate, and reproduce scientific workflows</dc:title>
  <dc:creator>Ashley Dederich</dc:creator>
  <cp:lastModifiedBy>Ashley Dederich</cp:lastModifiedBy>
  <cp:revision>272</cp:revision>
  <cp:lastPrinted>2026-04-14T16:51:15Z</cp:lastPrinted>
  <dcterms:created xsi:type="dcterms:W3CDTF">2021-08-23T21:58:48Z</dcterms:created>
  <dcterms:modified xsi:type="dcterms:W3CDTF">2026-04-15T19:27:38Z</dcterms:modified>
</cp:coreProperties>
</file>